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1432" r:id="rId3"/>
    <p:sldId id="439" r:id="rId4"/>
    <p:sldId id="1246" r:id="rId5"/>
    <p:sldId id="370" r:id="rId6"/>
    <p:sldId id="1433" r:id="rId7"/>
    <p:sldId id="1434" r:id="rId8"/>
    <p:sldId id="441" r:id="rId9"/>
    <p:sldId id="1444" r:id="rId10"/>
    <p:sldId id="410" r:id="rId11"/>
    <p:sldId id="1454" r:id="rId12"/>
    <p:sldId id="1453" r:id="rId13"/>
    <p:sldId id="1235" r:id="rId14"/>
    <p:sldId id="1445" r:id="rId15"/>
    <p:sldId id="1446" r:id="rId16"/>
    <p:sldId id="1447" r:id="rId17"/>
    <p:sldId id="1450" r:id="rId18"/>
    <p:sldId id="1449" r:id="rId19"/>
    <p:sldId id="1448" r:id="rId20"/>
    <p:sldId id="1452" r:id="rId21"/>
    <p:sldId id="1435" r:id="rId22"/>
    <p:sldId id="1440" r:id="rId23"/>
    <p:sldId id="1437" r:id="rId24"/>
    <p:sldId id="376" r:id="rId25"/>
    <p:sldId id="392" r:id="rId26"/>
    <p:sldId id="434" r:id="rId27"/>
    <p:sldId id="394" r:id="rId28"/>
    <p:sldId id="435" r:id="rId29"/>
    <p:sldId id="1438" r:id="rId30"/>
    <p:sldId id="399" r:id="rId31"/>
    <p:sldId id="438" r:id="rId32"/>
    <p:sldId id="437" r:id="rId33"/>
    <p:sldId id="420" r:id="rId34"/>
    <p:sldId id="421" r:id="rId35"/>
    <p:sldId id="423" r:id="rId36"/>
    <p:sldId id="429" r:id="rId37"/>
    <p:sldId id="431" r:id="rId38"/>
    <p:sldId id="432" r:id="rId39"/>
    <p:sldId id="433" r:id="rId40"/>
    <p:sldId id="1439" r:id="rId41"/>
    <p:sldId id="404" r:id="rId42"/>
    <p:sldId id="1442" r:id="rId43"/>
    <p:sldId id="1443" r:id="rId44"/>
    <p:sldId id="1436" r:id="rId45"/>
    <p:sldId id="1441" r:id="rId46"/>
    <p:sldId id="1451" r:id="rId47"/>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8" userDrawn="1">
          <p15:clr>
            <a:srgbClr val="A4A3A4"/>
          </p15:clr>
        </p15:guide>
        <p15:guide id="2" pos="3840" userDrawn="1">
          <p15:clr>
            <a:srgbClr val="A4A3A4"/>
          </p15:clr>
        </p15:guide>
        <p15:guide id="3" userDrawn="1">
          <p15:clr>
            <a:srgbClr val="A4A3A4"/>
          </p15:clr>
        </p15:guide>
        <p15:guide id="4" pos="46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6F78"/>
    <a:srgbClr val="FF636C"/>
    <a:srgbClr val="752783"/>
    <a:srgbClr val="FFFFFF"/>
    <a:srgbClr val="2E0B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67B1D9-C013-4AAD-8A10-27CA190BD048}" v="365" dt="2024-07-01T18:40:04.833"/>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Estilo E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Sem Estilo, Tabela com Grelh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33" autoAdjust="0"/>
    <p:restoredTop sz="89952" autoAdjust="0"/>
  </p:normalViewPr>
  <p:slideViewPr>
    <p:cSldViewPr snapToGrid="0" showGuides="1">
      <p:cViewPr varScale="1">
        <p:scale>
          <a:sx n="96" d="100"/>
          <a:sy n="96" d="100"/>
        </p:scale>
        <p:origin x="750" y="78"/>
      </p:cViewPr>
      <p:guideLst>
        <p:guide orient="horz" pos="1638"/>
        <p:guide pos="3840"/>
        <p:guide/>
        <p:guide pos="46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arina Tavares" userId="24d9e2df-cc0e-4e8d-92b6-8b1a34daa05c" providerId="ADAL" clId="{F867B1D9-C013-4AAD-8A10-27CA190BD048}"/>
    <pc:docChg chg="undo redo custSel addSld delSld modSld sldOrd">
      <pc:chgData name="Catarina Tavares" userId="24d9e2df-cc0e-4e8d-92b6-8b1a34daa05c" providerId="ADAL" clId="{F867B1D9-C013-4AAD-8A10-27CA190BD048}" dt="2024-07-01T18:57:34.318" v="4942" actId="47"/>
      <pc:docMkLst>
        <pc:docMk/>
      </pc:docMkLst>
      <pc:sldChg chg="addSp delSp modSp add mod setBg">
        <pc:chgData name="Catarina Tavares" userId="24d9e2df-cc0e-4e8d-92b6-8b1a34daa05c" providerId="ADAL" clId="{F867B1D9-C013-4AAD-8A10-27CA190BD048}" dt="2024-07-01T13:29:05.769" v="1945"/>
        <pc:sldMkLst>
          <pc:docMk/>
          <pc:sldMk cId="1818900894" sldId="256"/>
        </pc:sldMkLst>
        <pc:spChg chg="add mod">
          <ac:chgData name="Catarina Tavares" userId="24d9e2df-cc0e-4e8d-92b6-8b1a34daa05c" providerId="ADAL" clId="{F867B1D9-C013-4AAD-8A10-27CA190BD048}" dt="2024-07-01T06:54:17.617" v="1515" actId="2711"/>
          <ac:spMkLst>
            <pc:docMk/>
            <pc:sldMk cId="1818900894" sldId="256"/>
            <ac:spMk id="2" creationId="{576B1F1C-17C2-6332-354B-50499AE44F36}"/>
          </ac:spMkLst>
        </pc:spChg>
        <pc:spChg chg="add mod">
          <ac:chgData name="Catarina Tavares" userId="24d9e2df-cc0e-4e8d-92b6-8b1a34daa05c" providerId="ADAL" clId="{F867B1D9-C013-4AAD-8A10-27CA190BD048}" dt="2024-07-01T06:53:56.803" v="1512"/>
          <ac:spMkLst>
            <pc:docMk/>
            <pc:sldMk cId="1818900894" sldId="256"/>
            <ac:spMk id="3" creationId="{568FF905-5A6A-D461-5BC0-F32A2B8A6B76}"/>
          </ac:spMkLst>
        </pc:spChg>
        <pc:spChg chg="mod">
          <ac:chgData name="Catarina Tavares" userId="24d9e2df-cc0e-4e8d-92b6-8b1a34daa05c" providerId="ADAL" clId="{F867B1D9-C013-4AAD-8A10-27CA190BD048}" dt="2024-07-01T06:53:36.307" v="1509" actId="1076"/>
          <ac:spMkLst>
            <pc:docMk/>
            <pc:sldMk cId="1818900894" sldId="256"/>
            <ac:spMk id="4" creationId="{5E6ACD8F-E764-1B3F-724D-A7A971D7B536}"/>
          </ac:spMkLst>
        </pc:spChg>
        <pc:spChg chg="del mod">
          <ac:chgData name="Catarina Tavares" userId="24d9e2df-cc0e-4e8d-92b6-8b1a34daa05c" providerId="ADAL" clId="{F867B1D9-C013-4AAD-8A10-27CA190BD048}" dt="2024-07-01T06:53:41.591" v="1511"/>
          <ac:spMkLst>
            <pc:docMk/>
            <pc:sldMk cId="1818900894" sldId="256"/>
            <ac:spMk id="5" creationId="{F8884800-8073-57AD-3E78-78DFACF12663}"/>
          </ac:spMkLst>
        </pc:spChg>
        <pc:spChg chg="del">
          <ac:chgData name="Catarina Tavares" userId="24d9e2df-cc0e-4e8d-92b6-8b1a34daa05c" providerId="ADAL" clId="{F867B1D9-C013-4AAD-8A10-27CA190BD048}" dt="2024-07-01T06:50:45.974" v="1485" actId="478"/>
          <ac:spMkLst>
            <pc:docMk/>
            <pc:sldMk cId="1818900894" sldId="256"/>
            <ac:spMk id="6" creationId="{8FEEE876-5771-4265-7831-D3DA55E1932B}"/>
          </ac:spMkLst>
        </pc:spChg>
        <pc:spChg chg="add mod">
          <ac:chgData name="Catarina Tavares" userId="24d9e2df-cc0e-4e8d-92b6-8b1a34daa05c" providerId="ADAL" clId="{F867B1D9-C013-4AAD-8A10-27CA190BD048}" dt="2024-07-01T06:51:28.411" v="1492" actId="2711"/>
          <ac:spMkLst>
            <pc:docMk/>
            <pc:sldMk cId="1818900894" sldId="256"/>
            <ac:spMk id="13" creationId="{0D4FAB0B-4DE0-4D03-81C5-7E71AAA62157}"/>
          </ac:spMkLst>
        </pc:spChg>
        <pc:picChg chg="add mod">
          <ac:chgData name="Catarina Tavares" userId="24d9e2df-cc0e-4e8d-92b6-8b1a34daa05c" providerId="ADAL" clId="{F867B1D9-C013-4AAD-8A10-27CA190BD048}" dt="2024-07-01T13:29:05.769" v="1945"/>
          <ac:picMkLst>
            <pc:docMk/>
            <pc:sldMk cId="1818900894" sldId="256"/>
            <ac:picMk id="5" creationId="{08912A8E-9E6E-366F-F319-A67C90439DAE}"/>
          </ac:picMkLst>
        </pc:picChg>
        <pc:picChg chg="mod">
          <ac:chgData name="Catarina Tavares" userId="24d9e2df-cc0e-4e8d-92b6-8b1a34daa05c" providerId="ADAL" clId="{F867B1D9-C013-4AAD-8A10-27CA190BD048}" dt="2024-07-01T06:48:58.551" v="1474" actId="1076"/>
          <ac:picMkLst>
            <pc:docMk/>
            <pc:sldMk cId="1818900894" sldId="256"/>
            <ac:picMk id="8" creationId="{1B03448A-F4FD-C44E-32A3-2FD3688CCA91}"/>
          </ac:picMkLst>
        </pc:picChg>
      </pc:sldChg>
      <pc:sldChg chg="add del ord">
        <pc:chgData name="Catarina Tavares" userId="24d9e2df-cc0e-4e8d-92b6-8b1a34daa05c" providerId="ADAL" clId="{F867B1D9-C013-4AAD-8A10-27CA190BD048}" dt="2024-07-01T15:53:50.695" v="2685" actId="47"/>
        <pc:sldMkLst>
          <pc:docMk/>
          <pc:sldMk cId="3200660086" sldId="257"/>
        </pc:sldMkLst>
      </pc:sldChg>
      <pc:sldChg chg="addSp delSp modSp add del mod ord">
        <pc:chgData name="Catarina Tavares" userId="24d9e2df-cc0e-4e8d-92b6-8b1a34daa05c" providerId="ADAL" clId="{F867B1D9-C013-4AAD-8A10-27CA190BD048}" dt="2024-07-01T06:54:26.174" v="1516" actId="47"/>
        <pc:sldMkLst>
          <pc:docMk/>
          <pc:sldMk cId="2600101918" sldId="258"/>
        </pc:sldMkLst>
        <pc:spChg chg="add mod ord">
          <ac:chgData name="Catarina Tavares" userId="24d9e2df-cc0e-4e8d-92b6-8b1a34daa05c" providerId="ADAL" clId="{F867B1D9-C013-4AAD-8A10-27CA190BD048}" dt="2024-07-01T06:38:30.869" v="1440" actId="167"/>
          <ac:spMkLst>
            <pc:docMk/>
            <pc:sldMk cId="2600101918" sldId="258"/>
            <ac:spMk id="2" creationId="{98D286E8-32B3-291F-7055-3DED31B2AC8D}"/>
          </ac:spMkLst>
        </pc:spChg>
        <pc:spChg chg="mod">
          <ac:chgData name="Catarina Tavares" userId="24d9e2df-cc0e-4e8d-92b6-8b1a34daa05c" providerId="ADAL" clId="{F867B1D9-C013-4AAD-8A10-27CA190BD048}" dt="2024-07-01T06:40:54.915" v="1449" actId="14100"/>
          <ac:spMkLst>
            <pc:docMk/>
            <pc:sldMk cId="2600101918" sldId="258"/>
            <ac:spMk id="14" creationId="{51775067-E2D6-4ED2-3066-498C8A09DBE1}"/>
          </ac:spMkLst>
        </pc:spChg>
        <pc:spChg chg="mod">
          <ac:chgData name="Catarina Tavares" userId="24d9e2df-cc0e-4e8d-92b6-8b1a34daa05c" providerId="ADAL" clId="{F867B1D9-C013-4AAD-8A10-27CA190BD048}" dt="2024-07-01T06:40:45.912" v="1446" actId="207"/>
          <ac:spMkLst>
            <pc:docMk/>
            <pc:sldMk cId="2600101918" sldId="258"/>
            <ac:spMk id="28" creationId="{1BE75B02-C959-C951-106A-010365909B4F}"/>
          </ac:spMkLst>
        </pc:spChg>
        <pc:grpChg chg="del">
          <ac:chgData name="Catarina Tavares" userId="24d9e2df-cc0e-4e8d-92b6-8b1a34daa05c" providerId="ADAL" clId="{F867B1D9-C013-4AAD-8A10-27CA190BD048}" dt="2024-07-01T06:35:34.580" v="1320" actId="478"/>
          <ac:grpSpMkLst>
            <pc:docMk/>
            <pc:sldMk cId="2600101918" sldId="258"/>
            <ac:grpSpMk id="7" creationId="{07A3F8DE-326F-41B6-8A43-C6BF20206DAD}"/>
          </ac:grpSpMkLst>
        </pc:grpChg>
        <pc:picChg chg="del">
          <ac:chgData name="Catarina Tavares" userId="24d9e2df-cc0e-4e8d-92b6-8b1a34daa05c" providerId="ADAL" clId="{F867B1D9-C013-4AAD-8A10-27CA190BD048}" dt="2024-07-01T06:35:31.938" v="1319" actId="478"/>
          <ac:picMkLst>
            <pc:docMk/>
            <pc:sldMk cId="2600101918" sldId="258"/>
            <ac:picMk id="12" creationId="{76F83B3E-186F-4A78-80B3-E9AA54CEF132}"/>
          </ac:picMkLst>
        </pc:picChg>
        <pc:picChg chg="del">
          <ac:chgData name="Catarina Tavares" userId="24d9e2df-cc0e-4e8d-92b6-8b1a34daa05c" providerId="ADAL" clId="{F867B1D9-C013-4AAD-8A10-27CA190BD048}" dt="2024-07-01T06:37:46.860" v="1437" actId="478"/>
          <ac:picMkLst>
            <pc:docMk/>
            <pc:sldMk cId="2600101918" sldId="258"/>
            <ac:picMk id="23" creationId="{20C79ACB-7B45-2A60-5A46-7516EA0BAC51}"/>
          </ac:picMkLst>
        </pc:picChg>
      </pc:sldChg>
      <pc:sldChg chg="addSp delSp modSp del mod ord">
        <pc:chgData name="Catarina Tavares" userId="24d9e2df-cc0e-4e8d-92b6-8b1a34daa05c" providerId="ADAL" clId="{F867B1D9-C013-4AAD-8A10-27CA190BD048}" dt="2024-07-01T06:54:30.867" v="1517" actId="47"/>
        <pc:sldMkLst>
          <pc:docMk/>
          <pc:sldMk cId="4090112051" sldId="332"/>
        </pc:sldMkLst>
        <pc:spChg chg="add mod">
          <ac:chgData name="Catarina Tavares" userId="24d9e2df-cc0e-4e8d-92b6-8b1a34daa05c" providerId="ADAL" clId="{F867B1D9-C013-4AAD-8A10-27CA190BD048}" dt="2024-07-01T06:36:50.164" v="1378" actId="6549"/>
          <ac:spMkLst>
            <pc:docMk/>
            <pc:sldMk cId="4090112051" sldId="332"/>
            <ac:spMk id="2" creationId="{F84D6403-A9E1-06D4-D6DE-DA3B98E11FFF}"/>
          </ac:spMkLst>
        </pc:spChg>
        <pc:spChg chg="add del mod">
          <ac:chgData name="Catarina Tavares" userId="24d9e2df-cc0e-4e8d-92b6-8b1a34daa05c" providerId="ADAL" clId="{F867B1D9-C013-4AAD-8A10-27CA190BD048}" dt="2024-07-01T06:36:52.521" v="1380" actId="478"/>
          <ac:spMkLst>
            <pc:docMk/>
            <pc:sldMk cId="4090112051" sldId="332"/>
            <ac:spMk id="4" creationId="{F4D50733-7413-3989-82E7-93FD685D7254}"/>
          </ac:spMkLst>
        </pc:spChg>
        <pc:spChg chg="add del mod">
          <ac:chgData name="Catarina Tavares" userId="24d9e2df-cc0e-4e8d-92b6-8b1a34daa05c" providerId="ADAL" clId="{F867B1D9-C013-4AAD-8A10-27CA190BD048}" dt="2024-07-01T06:36:48.660" v="1377" actId="478"/>
          <ac:spMkLst>
            <pc:docMk/>
            <pc:sldMk cId="4090112051" sldId="332"/>
            <ac:spMk id="5" creationId="{770E8EF5-94E7-359E-84B4-329FFBE3EF72}"/>
          </ac:spMkLst>
        </pc:spChg>
        <pc:spChg chg="add del mod">
          <ac:chgData name="Catarina Tavares" userId="24d9e2df-cc0e-4e8d-92b6-8b1a34daa05c" providerId="ADAL" clId="{F867B1D9-C013-4AAD-8A10-27CA190BD048}" dt="2024-07-01T06:41:05.485" v="1450" actId="478"/>
          <ac:spMkLst>
            <pc:docMk/>
            <pc:sldMk cId="4090112051" sldId="332"/>
            <ac:spMk id="7" creationId="{7ACC30F0-BE9E-4B8D-F3CE-C890AF04C431}"/>
          </ac:spMkLst>
        </pc:spChg>
        <pc:spChg chg="del mod ord">
          <ac:chgData name="Catarina Tavares" userId="24d9e2df-cc0e-4e8d-92b6-8b1a34daa05c" providerId="ADAL" clId="{F867B1D9-C013-4AAD-8A10-27CA190BD048}" dt="2024-07-01T06:48:08.544" v="1460" actId="21"/>
          <ac:spMkLst>
            <pc:docMk/>
            <pc:sldMk cId="4090112051" sldId="332"/>
            <ac:spMk id="13" creationId="{0D4FAB0B-4DE0-4D03-81C5-7E71AAA62157}"/>
          </ac:spMkLst>
        </pc:spChg>
        <pc:picChg chg="del">
          <ac:chgData name="Catarina Tavares" userId="24d9e2df-cc0e-4e8d-92b6-8b1a34daa05c" providerId="ADAL" clId="{F867B1D9-C013-4AAD-8A10-27CA190BD048}" dt="2024-07-01T06:37:22.905" v="1435" actId="478"/>
          <ac:picMkLst>
            <pc:docMk/>
            <pc:sldMk cId="4090112051" sldId="332"/>
            <ac:picMk id="6" creationId="{BB7778FA-DE32-5887-DD7A-F6F9A2DCB833}"/>
          </ac:picMkLst>
        </pc:picChg>
      </pc:sldChg>
      <pc:sldChg chg="del">
        <pc:chgData name="Catarina Tavares" userId="24d9e2df-cc0e-4e8d-92b6-8b1a34daa05c" providerId="ADAL" clId="{F867B1D9-C013-4AAD-8A10-27CA190BD048}" dt="2024-07-01T14:59:56.031" v="2654" actId="47"/>
        <pc:sldMkLst>
          <pc:docMk/>
          <pc:sldMk cId="401748097" sldId="367"/>
        </pc:sldMkLst>
      </pc:sldChg>
      <pc:sldChg chg="modSp add mod">
        <pc:chgData name="Catarina Tavares" userId="24d9e2df-cc0e-4e8d-92b6-8b1a34daa05c" providerId="ADAL" clId="{F867B1D9-C013-4AAD-8A10-27CA190BD048}" dt="2024-07-01T18:11:53.222" v="4229" actId="108"/>
        <pc:sldMkLst>
          <pc:docMk/>
          <pc:sldMk cId="0" sldId="370"/>
        </pc:sldMkLst>
        <pc:spChg chg="mod">
          <ac:chgData name="Catarina Tavares" userId="24d9e2df-cc0e-4e8d-92b6-8b1a34daa05c" providerId="ADAL" clId="{F867B1D9-C013-4AAD-8A10-27CA190BD048}" dt="2024-07-01T13:54:03.106" v="2134" actId="207"/>
          <ac:spMkLst>
            <pc:docMk/>
            <pc:sldMk cId="0" sldId="370"/>
            <ac:spMk id="4" creationId="{F79EFCB7-E9F4-BD18-00BB-A8E079742374}"/>
          </ac:spMkLst>
        </pc:spChg>
        <pc:spChg chg="mod">
          <ac:chgData name="Catarina Tavares" userId="24d9e2df-cc0e-4e8d-92b6-8b1a34daa05c" providerId="ADAL" clId="{F867B1D9-C013-4AAD-8A10-27CA190BD048}" dt="2024-07-01T13:23:23.489" v="1924" actId="2711"/>
          <ac:spMkLst>
            <pc:docMk/>
            <pc:sldMk cId="0" sldId="370"/>
            <ac:spMk id="6" creationId="{00000000-0000-0000-0000-000000000000}"/>
          </ac:spMkLst>
        </pc:spChg>
        <pc:spChg chg="mod">
          <ac:chgData name="Catarina Tavares" userId="24d9e2df-cc0e-4e8d-92b6-8b1a34daa05c" providerId="ADAL" clId="{F867B1D9-C013-4AAD-8A10-27CA190BD048}" dt="2024-07-01T07:02:52.078" v="1563" actId="207"/>
          <ac:spMkLst>
            <pc:docMk/>
            <pc:sldMk cId="0" sldId="370"/>
            <ac:spMk id="22" creationId="{8D27ADBA-35A9-CAE1-7FC1-3AC549AF1C39}"/>
          </ac:spMkLst>
        </pc:spChg>
        <pc:spChg chg="mod">
          <ac:chgData name="Catarina Tavares" userId="24d9e2df-cc0e-4e8d-92b6-8b1a34daa05c" providerId="ADAL" clId="{F867B1D9-C013-4AAD-8A10-27CA190BD048}" dt="2024-07-01T13:23:35.981" v="1929" actId="108"/>
          <ac:spMkLst>
            <pc:docMk/>
            <pc:sldMk cId="0" sldId="370"/>
            <ac:spMk id="27" creationId="{F7FD8466-CF24-E7C4-B38B-F91201880E51}"/>
          </ac:spMkLst>
        </pc:spChg>
        <pc:spChg chg="mod">
          <ac:chgData name="Catarina Tavares" userId="24d9e2df-cc0e-4e8d-92b6-8b1a34daa05c" providerId="ADAL" clId="{F867B1D9-C013-4AAD-8A10-27CA190BD048}" dt="2024-07-01T07:02:55.261" v="1564" actId="207"/>
          <ac:spMkLst>
            <pc:docMk/>
            <pc:sldMk cId="0" sldId="370"/>
            <ac:spMk id="28" creationId="{4468C9ED-CA49-07C1-4CF9-64BFF28FB0FE}"/>
          </ac:spMkLst>
        </pc:spChg>
        <pc:spChg chg="mod">
          <ac:chgData name="Catarina Tavares" userId="24d9e2df-cc0e-4e8d-92b6-8b1a34daa05c" providerId="ADAL" clId="{F867B1D9-C013-4AAD-8A10-27CA190BD048}" dt="2024-07-01T13:23:29.709" v="1925" actId="108"/>
          <ac:spMkLst>
            <pc:docMk/>
            <pc:sldMk cId="0" sldId="370"/>
            <ac:spMk id="31" creationId="{43128493-1C62-C2C9-B678-8821BF913A45}"/>
          </ac:spMkLst>
        </pc:spChg>
        <pc:spChg chg="mod">
          <ac:chgData name="Catarina Tavares" userId="24d9e2df-cc0e-4e8d-92b6-8b1a34daa05c" providerId="ADAL" clId="{F867B1D9-C013-4AAD-8A10-27CA190BD048}" dt="2024-07-01T07:03:02.928" v="1567" actId="207"/>
          <ac:spMkLst>
            <pc:docMk/>
            <pc:sldMk cId="0" sldId="370"/>
            <ac:spMk id="32" creationId="{E2DCA56D-8A83-4582-B258-E12A2156F0F4}"/>
          </ac:spMkLst>
        </pc:spChg>
        <pc:spChg chg="mod">
          <ac:chgData name="Catarina Tavares" userId="24d9e2df-cc0e-4e8d-92b6-8b1a34daa05c" providerId="ADAL" clId="{F867B1D9-C013-4AAD-8A10-27CA190BD048}" dt="2024-07-01T13:23:37.821" v="1930" actId="108"/>
          <ac:spMkLst>
            <pc:docMk/>
            <pc:sldMk cId="0" sldId="370"/>
            <ac:spMk id="34" creationId="{D181E957-8A65-99A9-FF59-022F1911525D}"/>
          </ac:spMkLst>
        </pc:spChg>
        <pc:spChg chg="mod">
          <ac:chgData name="Catarina Tavares" userId="24d9e2df-cc0e-4e8d-92b6-8b1a34daa05c" providerId="ADAL" clId="{F867B1D9-C013-4AAD-8A10-27CA190BD048}" dt="2024-07-01T07:02:57.757" v="1565" actId="207"/>
          <ac:spMkLst>
            <pc:docMk/>
            <pc:sldMk cId="0" sldId="370"/>
            <ac:spMk id="35" creationId="{67F16072-8598-DC04-9B34-4BA75DA9C76D}"/>
          </ac:spMkLst>
        </pc:spChg>
        <pc:spChg chg="mod">
          <ac:chgData name="Catarina Tavares" userId="24d9e2df-cc0e-4e8d-92b6-8b1a34daa05c" providerId="ADAL" clId="{F867B1D9-C013-4AAD-8A10-27CA190BD048}" dt="2024-07-01T13:23:32.948" v="1927" actId="108"/>
          <ac:spMkLst>
            <pc:docMk/>
            <pc:sldMk cId="0" sldId="370"/>
            <ac:spMk id="37" creationId="{ABCE9FC9-80B1-3AA5-96B6-3293C5FE557F}"/>
          </ac:spMkLst>
        </pc:spChg>
        <pc:spChg chg="mod">
          <ac:chgData name="Catarina Tavares" userId="24d9e2df-cc0e-4e8d-92b6-8b1a34daa05c" providerId="ADAL" clId="{F867B1D9-C013-4AAD-8A10-27CA190BD048}" dt="2024-07-01T07:03:05.973" v="1568" actId="207"/>
          <ac:spMkLst>
            <pc:docMk/>
            <pc:sldMk cId="0" sldId="370"/>
            <ac:spMk id="38" creationId="{9CFCDE5B-C268-9E50-6867-F86278F64F7D}"/>
          </ac:spMkLst>
        </pc:spChg>
        <pc:spChg chg="mod">
          <ac:chgData name="Catarina Tavares" userId="24d9e2df-cc0e-4e8d-92b6-8b1a34daa05c" providerId="ADAL" clId="{F867B1D9-C013-4AAD-8A10-27CA190BD048}" dt="2024-07-01T13:23:40.239" v="1932" actId="108"/>
          <ac:spMkLst>
            <pc:docMk/>
            <pc:sldMk cId="0" sldId="370"/>
            <ac:spMk id="40" creationId="{7CB828DE-E1B2-2614-1E5D-B4190DD79652}"/>
          </ac:spMkLst>
        </pc:spChg>
        <pc:spChg chg="mod">
          <ac:chgData name="Catarina Tavares" userId="24d9e2df-cc0e-4e8d-92b6-8b1a34daa05c" providerId="ADAL" clId="{F867B1D9-C013-4AAD-8A10-27CA190BD048}" dt="2024-07-01T07:03:00.302" v="1566" actId="207"/>
          <ac:spMkLst>
            <pc:docMk/>
            <pc:sldMk cId="0" sldId="370"/>
            <ac:spMk id="41" creationId="{363926C3-9E2D-B6C6-2655-56385F95B41D}"/>
          </ac:spMkLst>
        </pc:spChg>
        <pc:spChg chg="mod">
          <ac:chgData name="Catarina Tavares" userId="24d9e2df-cc0e-4e8d-92b6-8b1a34daa05c" providerId="ADAL" clId="{F867B1D9-C013-4AAD-8A10-27CA190BD048}" dt="2024-07-01T18:11:53.222" v="4229" actId="108"/>
          <ac:spMkLst>
            <pc:docMk/>
            <pc:sldMk cId="0" sldId="370"/>
            <ac:spMk id="42" creationId="{CDD914C2-9233-DD30-EAC6-CD172B5472A7}"/>
          </ac:spMkLst>
        </pc:spChg>
      </pc:sldChg>
      <pc:sldChg chg="addSp delSp modSp mod modNotesTx">
        <pc:chgData name="Catarina Tavares" userId="24d9e2df-cc0e-4e8d-92b6-8b1a34daa05c" providerId="ADAL" clId="{F867B1D9-C013-4AAD-8A10-27CA190BD048}" dt="2024-07-01T15:00:44.820" v="2658" actId="6549"/>
        <pc:sldMkLst>
          <pc:docMk/>
          <pc:sldMk cId="4037764722" sldId="376"/>
        </pc:sldMkLst>
        <pc:spChg chg="del mod topLvl">
          <ac:chgData name="Catarina Tavares" userId="24d9e2df-cc0e-4e8d-92b6-8b1a34daa05c" providerId="ADAL" clId="{F867B1D9-C013-4AAD-8A10-27CA190BD048}" dt="2024-06-28T14:44:47.550" v="745" actId="478"/>
          <ac:spMkLst>
            <pc:docMk/>
            <pc:sldMk cId="4037764722" sldId="376"/>
            <ac:spMk id="4" creationId="{4017F9FB-6048-AA18-69FB-E30A5E9226C0}"/>
          </ac:spMkLst>
        </pc:spChg>
        <pc:spChg chg="del mod topLvl">
          <ac:chgData name="Catarina Tavares" userId="24d9e2df-cc0e-4e8d-92b6-8b1a34daa05c" providerId="ADAL" clId="{F867B1D9-C013-4AAD-8A10-27CA190BD048}" dt="2024-06-28T14:44:37.882" v="744" actId="478"/>
          <ac:spMkLst>
            <pc:docMk/>
            <pc:sldMk cId="4037764722" sldId="376"/>
            <ac:spMk id="5" creationId="{2E057F6C-51B3-4270-2DE8-AC9916A46903}"/>
          </ac:spMkLst>
        </pc:spChg>
        <pc:grpChg chg="del">
          <ac:chgData name="Catarina Tavares" userId="24d9e2df-cc0e-4e8d-92b6-8b1a34daa05c" providerId="ADAL" clId="{F867B1D9-C013-4AAD-8A10-27CA190BD048}" dt="2024-06-28T14:44:37.882" v="744" actId="478"/>
          <ac:grpSpMkLst>
            <pc:docMk/>
            <pc:sldMk cId="4037764722" sldId="376"/>
            <ac:grpSpMk id="3" creationId="{A738AD49-C563-1F0D-5F45-7FCF5E8189C9}"/>
          </ac:grpSpMkLst>
        </pc:grpChg>
        <pc:graphicFrameChg chg="add del mod modGraphic">
          <ac:chgData name="Catarina Tavares" userId="24d9e2df-cc0e-4e8d-92b6-8b1a34daa05c" providerId="ADAL" clId="{F867B1D9-C013-4AAD-8A10-27CA190BD048}" dt="2024-06-28T14:50:45.011" v="789" actId="478"/>
          <ac:graphicFrameMkLst>
            <pc:docMk/>
            <pc:sldMk cId="4037764722" sldId="376"/>
            <ac:graphicFrameMk id="2" creationId="{49C90154-6B09-AA56-4376-089799A175EB}"/>
          </ac:graphicFrameMkLst>
        </pc:graphicFrameChg>
        <pc:graphicFrameChg chg="mod modGraphic">
          <ac:chgData name="Catarina Tavares" userId="24d9e2df-cc0e-4e8d-92b6-8b1a34daa05c" providerId="ADAL" clId="{F867B1D9-C013-4AAD-8A10-27CA190BD048}" dt="2024-07-01T01:49:29.756" v="1307" actId="120"/>
          <ac:graphicFrameMkLst>
            <pc:docMk/>
            <pc:sldMk cId="4037764722" sldId="376"/>
            <ac:graphicFrameMk id="12" creationId="{9366FB1E-C6E6-6B34-B7D3-34483DBDC00F}"/>
          </ac:graphicFrameMkLst>
        </pc:graphicFrameChg>
      </pc:sldChg>
      <pc:sldChg chg="del">
        <pc:chgData name="Catarina Tavares" userId="24d9e2df-cc0e-4e8d-92b6-8b1a34daa05c" providerId="ADAL" clId="{F867B1D9-C013-4AAD-8A10-27CA190BD048}" dt="2024-06-28T15:22:55.200" v="1042" actId="47"/>
        <pc:sldMkLst>
          <pc:docMk/>
          <pc:sldMk cId="1344604002" sldId="384"/>
        </pc:sldMkLst>
      </pc:sldChg>
      <pc:sldChg chg="addSp delSp modSp mod">
        <pc:chgData name="Catarina Tavares" userId="24d9e2df-cc0e-4e8d-92b6-8b1a34daa05c" providerId="ADAL" clId="{F867B1D9-C013-4AAD-8A10-27CA190BD048}" dt="2024-07-01T06:32:16.738" v="1312" actId="207"/>
        <pc:sldMkLst>
          <pc:docMk/>
          <pc:sldMk cId="2552380972" sldId="392"/>
        </pc:sldMkLst>
        <pc:spChg chg="del">
          <ac:chgData name="Catarina Tavares" userId="24d9e2df-cc0e-4e8d-92b6-8b1a34daa05c" providerId="ADAL" clId="{F867B1D9-C013-4AAD-8A10-27CA190BD048}" dt="2024-06-28T14:54:32.423" v="816" actId="478"/>
          <ac:spMkLst>
            <pc:docMk/>
            <pc:sldMk cId="2552380972" sldId="392"/>
            <ac:spMk id="2" creationId="{444045B5-4D97-A381-D960-0C8C745DD97A}"/>
          </ac:spMkLst>
        </pc:spChg>
        <pc:graphicFrameChg chg="add del mod modGraphic">
          <ac:chgData name="Catarina Tavares" userId="24d9e2df-cc0e-4e8d-92b6-8b1a34daa05c" providerId="ADAL" clId="{F867B1D9-C013-4AAD-8A10-27CA190BD048}" dt="2024-06-28T15:09:14.865" v="887" actId="478"/>
          <ac:graphicFrameMkLst>
            <pc:docMk/>
            <pc:sldMk cId="2552380972" sldId="392"/>
            <ac:graphicFrameMk id="3" creationId="{A4FADD4A-D91E-1128-E985-0057ECFF6078}"/>
          </ac:graphicFrameMkLst>
        </pc:graphicFrameChg>
        <pc:graphicFrameChg chg="mod modGraphic">
          <ac:chgData name="Catarina Tavares" userId="24d9e2df-cc0e-4e8d-92b6-8b1a34daa05c" providerId="ADAL" clId="{F867B1D9-C013-4AAD-8A10-27CA190BD048}" dt="2024-07-01T06:32:16.738" v="1312" actId="207"/>
          <ac:graphicFrameMkLst>
            <pc:docMk/>
            <pc:sldMk cId="2552380972" sldId="392"/>
            <ac:graphicFrameMk id="12" creationId="{9366FB1E-C6E6-6B34-B7D3-34483DBDC00F}"/>
          </ac:graphicFrameMkLst>
        </pc:graphicFrameChg>
      </pc:sldChg>
      <pc:sldChg chg="modSp mod">
        <pc:chgData name="Catarina Tavares" userId="24d9e2df-cc0e-4e8d-92b6-8b1a34daa05c" providerId="ADAL" clId="{F867B1D9-C013-4AAD-8A10-27CA190BD048}" dt="2024-07-01T16:07:34.643" v="2801" actId="207"/>
        <pc:sldMkLst>
          <pc:docMk/>
          <pc:sldMk cId="2939852348" sldId="394"/>
        </pc:sldMkLst>
        <pc:spChg chg="mod">
          <ac:chgData name="Catarina Tavares" userId="24d9e2df-cc0e-4e8d-92b6-8b1a34daa05c" providerId="ADAL" clId="{F867B1D9-C013-4AAD-8A10-27CA190BD048}" dt="2024-07-01T16:07:34.643" v="2801" actId="207"/>
          <ac:spMkLst>
            <pc:docMk/>
            <pc:sldMk cId="2939852348" sldId="394"/>
            <ac:spMk id="2" creationId="{2179FDD2-F41A-817E-BF57-6F2D7AAC1A15}"/>
          </ac:spMkLst>
        </pc:spChg>
        <pc:spChg chg="mod">
          <ac:chgData name="Catarina Tavares" userId="24d9e2df-cc0e-4e8d-92b6-8b1a34daa05c" providerId="ADAL" clId="{F867B1D9-C013-4AAD-8A10-27CA190BD048}" dt="2024-07-01T16:07:34.643" v="2801" actId="207"/>
          <ac:spMkLst>
            <pc:docMk/>
            <pc:sldMk cId="2939852348" sldId="394"/>
            <ac:spMk id="7" creationId="{7B111B89-6A41-952E-E661-0EE3EA88DE68}"/>
          </ac:spMkLst>
        </pc:spChg>
        <pc:spChg chg="mod">
          <ac:chgData name="Catarina Tavares" userId="24d9e2df-cc0e-4e8d-92b6-8b1a34daa05c" providerId="ADAL" clId="{F867B1D9-C013-4AAD-8A10-27CA190BD048}" dt="2024-07-01T16:07:34.643" v="2801" actId="207"/>
          <ac:spMkLst>
            <pc:docMk/>
            <pc:sldMk cId="2939852348" sldId="394"/>
            <ac:spMk id="14" creationId="{87F5BF0C-0507-CD3A-4601-CA0267CF3E96}"/>
          </ac:spMkLst>
        </pc:spChg>
        <pc:spChg chg="mod">
          <ac:chgData name="Catarina Tavares" userId="24d9e2df-cc0e-4e8d-92b6-8b1a34daa05c" providerId="ADAL" clId="{F867B1D9-C013-4AAD-8A10-27CA190BD048}" dt="2024-07-01T16:07:34.643" v="2801" actId="207"/>
          <ac:spMkLst>
            <pc:docMk/>
            <pc:sldMk cId="2939852348" sldId="394"/>
            <ac:spMk id="17" creationId="{E1AB7862-1C3A-7A58-BD1A-6D1F99149FE6}"/>
          </ac:spMkLst>
        </pc:spChg>
        <pc:spChg chg="mod">
          <ac:chgData name="Catarina Tavares" userId="24d9e2df-cc0e-4e8d-92b6-8b1a34daa05c" providerId="ADAL" clId="{F867B1D9-C013-4AAD-8A10-27CA190BD048}" dt="2024-07-01T16:07:34.643" v="2801" actId="207"/>
          <ac:spMkLst>
            <pc:docMk/>
            <pc:sldMk cId="2939852348" sldId="394"/>
            <ac:spMk id="20" creationId="{4A8FFEB2-D33D-1557-43AB-9C99CB1DAEBB}"/>
          </ac:spMkLst>
        </pc:spChg>
        <pc:spChg chg="mod">
          <ac:chgData name="Catarina Tavares" userId="24d9e2df-cc0e-4e8d-92b6-8b1a34daa05c" providerId="ADAL" clId="{F867B1D9-C013-4AAD-8A10-27CA190BD048}" dt="2024-07-01T16:07:34.643" v="2801" actId="207"/>
          <ac:spMkLst>
            <pc:docMk/>
            <pc:sldMk cId="2939852348" sldId="394"/>
            <ac:spMk id="24" creationId="{9A73EBB1-FEA4-72D8-BA77-24760308B22A}"/>
          </ac:spMkLst>
        </pc:spChg>
        <pc:spChg chg="mod">
          <ac:chgData name="Catarina Tavares" userId="24d9e2df-cc0e-4e8d-92b6-8b1a34daa05c" providerId="ADAL" clId="{F867B1D9-C013-4AAD-8A10-27CA190BD048}" dt="2024-07-01T16:07:34.643" v="2801" actId="207"/>
          <ac:spMkLst>
            <pc:docMk/>
            <pc:sldMk cId="2939852348" sldId="394"/>
            <ac:spMk id="27" creationId="{21BDA124-8945-C29A-7FAA-B97148CC9552}"/>
          </ac:spMkLst>
        </pc:spChg>
        <pc:spChg chg="mod">
          <ac:chgData name="Catarina Tavares" userId="24d9e2df-cc0e-4e8d-92b6-8b1a34daa05c" providerId="ADAL" clId="{F867B1D9-C013-4AAD-8A10-27CA190BD048}" dt="2024-07-01T16:07:34.643" v="2801" actId="207"/>
          <ac:spMkLst>
            <pc:docMk/>
            <pc:sldMk cId="2939852348" sldId="394"/>
            <ac:spMk id="30" creationId="{D97CA410-FC15-74AD-FB24-2D39B5071855}"/>
          </ac:spMkLst>
        </pc:spChg>
        <pc:spChg chg="mod">
          <ac:chgData name="Catarina Tavares" userId="24d9e2df-cc0e-4e8d-92b6-8b1a34daa05c" providerId="ADAL" clId="{F867B1D9-C013-4AAD-8A10-27CA190BD048}" dt="2024-07-01T16:07:34.643" v="2801" actId="207"/>
          <ac:spMkLst>
            <pc:docMk/>
            <pc:sldMk cId="2939852348" sldId="394"/>
            <ac:spMk id="33" creationId="{843086AC-651A-91AC-2ACE-0A13E6E8AE2A}"/>
          </ac:spMkLst>
        </pc:spChg>
        <pc:spChg chg="mod">
          <ac:chgData name="Catarina Tavares" userId="24d9e2df-cc0e-4e8d-92b6-8b1a34daa05c" providerId="ADAL" clId="{F867B1D9-C013-4AAD-8A10-27CA190BD048}" dt="2024-07-01T16:07:34.643" v="2801" actId="207"/>
          <ac:spMkLst>
            <pc:docMk/>
            <pc:sldMk cId="2939852348" sldId="394"/>
            <ac:spMk id="36" creationId="{D4B9CAD5-DC6D-78C9-50EA-44864B864DF1}"/>
          </ac:spMkLst>
        </pc:spChg>
      </pc:sldChg>
      <pc:sldChg chg="delSp modSp mod">
        <pc:chgData name="Catarina Tavares" userId="24d9e2df-cc0e-4e8d-92b6-8b1a34daa05c" providerId="ADAL" clId="{F867B1D9-C013-4AAD-8A10-27CA190BD048}" dt="2024-07-01T16:17:12.980" v="2867"/>
        <pc:sldMkLst>
          <pc:docMk/>
          <pc:sldMk cId="3523931952" sldId="399"/>
        </pc:sldMkLst>
        <pc:grpChg chg="del">
          <ac:chgData name="Catarina Tavares" userId="24d9e2df-cc0e-4e8d-92b6-8b1a34daa05c" providerId="ADAL" clId="{F867B1D9-C013-4AAD-8A10-27CA190BD048}" dt="2024-06-28T15:23:12.052" v="1044" actId="478"/>
          <ac:grpSpMkLst>
            <pc:docMk/>
            <pc:sldMk cId="3523931952" sldId="399"/>
            <ac:grpSpMk id="3" creationId="{A738AD49-C563-1F0D-5F45-7FCF5E8189C9}"/>
          </ac:grpSpMkLst>
        </pc:grpChg>
        <pc:graphicFrameChg chg="mod modGraphic">
          <ac:chgData name="Catarina Tavares" userId="24d9e2df-cc0e-4e8d-92b6-8b1a34daa05c" providerId="ADAL" clId="{F867B1D9-C013-4AAD-8A10-27CA190BD048}" dt="2024-07-01T16:17:12.980" v="2867"/>
          <ac:graphicFrameMkLst>
            <pc:docMk/>
            <pc:sldMk cId="3523931952" sldId="399"/>
            <ac:graphicFrameMk id="12" creationId="{9366FB1E-C6E6-6B34-B7D3-34483DBDC00F}"/>
          </ac:graphicFrameMkLst>
        </pc:graphicFrameChg>
      </pc:sldChg>
      <pc:sldChg chg="delSp modSp mod">
        <pc:chgData name="Catarina Tavares" userId="24d9e2df-cc0e-4e8d-92b6-8b1a34daa05c" providerId="ADAL" clId="{F867B1D9-C013-4AAD-8A10-27CA190BD048}" dt="2024-07-01T16:27:14.234" v="3000" actId="20577"/>
        <pc:sldMkLst>
          <pc:docMk/>
          <pc:sldMk cId="3083954048" sldId="404"/>
        </pc:sldMkLst>
        <pc:spChg chg="del">
          <ac:chgData name="Catarina Tavares" userId="24d9e2df-cc0e-4e8d-92b6-8b1a34daa05c" providerId="ADAL" clId="{F867B1D9-C013-4AAD-8A10-27CA190BD048}" dt="2024-07-01T16:17:06.074" v="2866" actId="478"/>
          <ac:spMkLst>
            <pc:docMk/>
            <pc:sldMk cId="3083954048" sldId="404"/>
            <ac:spMk id="2" creationId="{D842153D-30B6-3A55-6682-AE40F93F8B03}"/>
          </ac:spMkLst>
        </pc:spChg>
        <pc:grpChg chg="del">
          <ac:chgData name="Catarina Tavares" userId="24d9e2df-cc0e-4e8d-92b6-8b1a34daa05c" providerId="ADAL" clId="{F867B1D9-C013-4AAD-8A10-27CA190BD048}" dt="2024-06-28T16:31:25.683" v="1061" actId="478"/>
          <ac:grpSpMkLst>
            <pc:docMk/>
            <pc:sldMk cId="3083954048" sldId="404"/>
            <ac:grpSpMk id="3" creationId="{A738AD49-C563-1F0D-5F45-7FCF5E8189C9}"/>
          </ac:grpSpMkLst>
        </pc:grpChg>
        <pc:graphicFrameChg chg="mod modGraphic">
          <ac:chgData name="Catarina Tavares" userId="24d9e2df-cc0e-4e8d-92b6-8b1a34daa05c" providerId="ADAL" clId="{F867B1D9-C013-4AAD-8A10-27CA190BD048}" dt="2024-07-01T16:27:14.234" v="3000" actId="20577"/>
          <ac:graphicFrameMkLst>
            <pc:docMk/>
            <pc:sldMk cId="3083954048" sldId="404"/>
            <ac:graphicFrameMk id="12" creationId="{9366FB1E-C6E6-6B34-B7D3-34483DBDC00F}"/>
          </ac:graphicFrameMkLst>
        </pc:graphicFrameChg>
      </pc:sldChg>
      <pc:sldChg chg="addSp delSp modSp add mod">
        <pc:chgData name="Catarina Tavares" userId="24d9e2df-cc0e-4e8d-92b6-8b1a34daa05c" providerId="ADAL" clId="{F867B1D9-C013-4AAD-8A10-27CA190BD048}" dt="2024-07-01T16:41:52.103" v="3122" actId="1076"/>
        <pc:sldMkLst>
          <pc:docMk/>
          <pc:sldMk cId="1556837573" sldId="410"/>
        </pc:sldMkLst>
        <pc:spChg chg="mod">
          <ac:chgData name="Catarina Tavares" userId="24d9e2df-cc0e-4e8d-92b6-8b1a34daa05c" providerId="ADAL" clId="{F867B1D9-C013-4AAD-8A10-27CA190BD048}" dt="2024-07-01T16:41:52.103" v="3122" actId="1076"/>
          <ac:spMkLst>
            <pc:docMk/>
            <pc:sldMk cId="1556837573" sldId="410"/>
            <ac:spMk id="41" creationId="{88E588D4-2807-FBAD-B330-4383D5AEC447}"/>
          </ac:spMkLst>
        </pc:spChg>
        <pc:picChg chg="add del">
          <ac:chgData name="Catarina Tavares" userId="24d9e2df-cc0e-4e8d-92b6-8b1a34daa05c" providerId="ADAL" clId="{F867B1D9-C013-4AAD-8A10-27CA190BD048}" dt="2024-07-01T08:01:17.767" v="1748" actId="478"/>
          <ac:picMkLst>
            <pc:docMk/>
            <pc:sldMk cId="1556837573" sldId="410"/>
            <ac:picMk id="4" creationId="{51368EBA-05A0-1575-B7C7-B110256688B8}"/>
          </ac:picMkLst>
        </pc:picChg>
      </pc:sldChg>
      <pc:sldChg chg="del">
        <pc:chgData name="Catarina Tavares" userId="24d9e2df-cc0e-4e8d-92b6-8b1a34daa05c" providerId="ADAL" clId="{F867B1D9-C013-4AAD-8A10-27CA190BD048}" dt="2024-06-28T15:16:38.873" v="984" actId="47"/>
        <pc:sldMkLst>
          <pc:docMk/>
          <pc:sldMk cId="2621655166" sldId="413"/>
        </pc:sldMkLst>
      </pc:sldChg>
      <pc:sldChg chg="del">
        <pc:chgData name="Catarina Tavares" userId="24d9e2df-cc0e-4e8d-92b6-8b1a34daa05c" providerId="ADAL" clId="{F867B1D9-C013-4AAD-8A10-27CA190BD048}" dt="2024-06-28T15:17:13.041" v="985" actId="47"/>
        <pc:sldMkLst>
          <pc:docMk/>
          <pc:sldMk cId="3157952743" sldId="414"/>
        </pc:sldMkLst>
      </pc:sldChg>
      <pc:sldChg chg="del">
        <pc:chgData name="Catarina Tavares" userId="24d9e2df-cc0e-4e8d-92b6-8b1a34daa05c" providerId="ADAL" clId="{F867B1D9-C013-4AAD-8A10-27CA190BD048}" dt="2024-06-28T15:23:00.973" v="1043" actId="47"/>
        <pc:sldMkLst>
          <pc:docMk/>
          <pc:sldMk cId="2083905569" sldId="415"/>
        </pc:sldMkLst>
      </pc:sldChg>
      <pc:sldChg chg="del">
        <pc:chgData name="Catarina Tavares" userId="24d9e2df-cc0e-4e8d-92b6-8b1a34daa05c" providerId="ADAL" clId="{F867B1D9-C013-4AAD-8A10-27CA190BD048}" dt="2024-07-01T14:56:02.700" v="2609" actId="47"/>
        <pc:sldMkLst>
          <pc:docMk/>
          <pc:sldMk cId="3862414959" sldId="416"/>
        </pc:sldMkLst>
      </pc:sldChg>
      <pc:sldChg chg="del ord">
        <pc:chgData name="Catarina Tavares" userId="24d9e2df-cc0e-4e8d-92b6-8b1a34daa05c" providerId="ADAL" clId="{F867B1D9-C013-4AAD-8A10-27CA190BD048}" dt="2024-07-01T14:56:10.707" v="2610" actId="47"/>
        <pc:sldMkLst>
          <pc:docMk/>
          <pc:sldMk cId="2381362041" sldId="418"/>
        </pc:sldMkLst>
      </pc:sldChg>
      <pc:sldChg chg="del">
        <pc:chgData name="Catarina Tavares" userId="24d9e2df-cc0e-4e8d-92b6-8b1a34daa05c" providerId="ADAL" clId="{F867B1D9-C013-4AAD-8A10-27CA190BD048}" dt="2024-07-01T14:55:58.263" v="2608" actId="47"/>
        <pc:sldMkLst>
          <pc:docMk/>
          <pc:sldMk cId="4067642277" sldId="419"/>
        </pc:sldMkLst>
      </pc:sldChg>
      <pc:sldChg chg="addSp delSp modSp new mod ord">
        <pc:chgData name="Catarina Tavares" userId="24d9e2df-cc0e-4e8d-92b6-8b1a34daa05c" providerId="ADAL" clId="{F867B1D9-C013-4AAD-8A10-27CA190BD048}" dt="2024-07-01T16:21:14.022" v="2929" actId="404"/>
        <pc:sldMkLst>
          <pc:docMk/>
          <pc:sldMk cId="539851369" sldId="420"/>
        </pc:sldMkLst>
        <pc:spChg chg="add mod">
          <ac:chgData name="Catarina Tavares" userId="24d9e2df-cc0e-4e8d-92b6-8b1a34daa05c" providerId="ADAL" clId="{F867B1D9-C013-4AAD-8A10-27CA190BD048}" dt="2024-07-01T16:21:14.022" v="2929" actId="404"/>
          <ac:spMkLst>
            <pc:docMk/>
            <pc:sldMk cId="539851369" sldId="420"/>
            <ac:spMk id="4" creationId="{415533E8-C977-07E1-D993-56C474E21527}"/>
          </ac:spMkLst>
        </pc:spChg>
        <pc:graphicFrameChg chg="add del mod modGraphic">
          <ac:chgData name="Catarina Tavares" userId="24d9e2df-cc0e-4e8d-92b6-8b1a34daa05c" providerId="ADAL" clId="{F867B1D9-C013-4AAD-8A10-27CA190BD048}" dt="2024-06-28T16:53:59.703" v="1099" actId="14734"/>
          <ac:graphicFrameMkLst>
            <pc:docMk/>
            <pc:sldMk cId="539851369" sldId="420"/>
            <ac:graphicFrameMk id="2" creationId="{A6B25798-C779-16E8-DB9B-9384467A779E}"/>
          </ac:graphicFrameMkLst>
        </pc:graphicFrameChg>
      </pc:sldChg>
      <pc:sldChg chg="modSp add mod ord">
        <pc:chgData name="Catarina Tavares" userId="24d9e2df-cc0e-4e8d-92b6-8b1a34daa05c" providerId="ADAL" clId="{F867B1D9-C013-4AAD-8A10-27CA190BD048}" dt="2024-07-01T16:21:24.646" v="2930" actId="1076"/>
        <pc:sldMkLst>
          <pc:docMk/>
          <pc:sldMk cId="1914659067" sldId="421"/>
        </pc:sldMkLst>
        <pc:graphicFrameChg chg="mod modGraphic">
          <ac:chgData name="Catarina Tavares" userId="24d9e2df-cc0e-4e8d-92b6-8b1a34daa05c" providerId="ADAL" clId="{F867B1D9-C013-4AAD-8A10-27CA190BD048}" dt="2024-07-01T16:21:24.646" v="2930" actId="1076"/>
          <ac:graphicFrameMkLst>
            <pc:docMk/>
            <pc:sldMk cId="1914659067" sldId="421"/>
            <ac:graphicFrameMk id="2" creationId="{A6B25798-C779-16E8-DB9B-9384467A779E}"/>
          </ac:graphicFrameMkLst>
        </pc:graphicFrameChg>
      </pc:sldChg>
      <pc:sldChg chg="modSp add del mod ord">
        <pc:chgData name="Catarina Tavares" userId="24d9e2df-cc0e-4e8d-92b6-8b1a34daa05c" providerId="ADAL" clId="{F867B1D9-C013-4AAD-8A10-27CA190BD048}" dt="2024-06-28T14:16:07.033" v="559" actId="47"/>
        <pc:sldMkLst>
          <pc:docMk/>
          <pc:sldMk cId="1128882789" sldId="422"/>
        </pc:sldMkLst>
        <pc:graphicFrameChg chg="mod modGraphic">
          <ac:chgData name="Catarina Tavares" userId="24d9e2df-cc0e-4e8d-92b6-8b1a34daa05c" providerId="ADAL" clId="{F867B1D9-C013-4AAD-8A10-27CA190BD048}" dt="2024-06-28T14:15:26.066" v="553" actId="14734"/>
          <ac:graphicFrameMkLst>
            <pc:docMk/>
            <pc:sldMk cId="1128882789" sldId="422"/>
            <ac:graphicFrameMk id="2" creationId="{A6B25798-C779-16E8-DB9B-9384467A779E}"/>
          </ac:graphicFrameMkLst>
        </pc:graphicFrameChg>
      </pc:sldChg>
      <pc:sldChg chg="addSp modSp add mod ord">
        <pc:chgData name="Catarina Tavares" userId="24d9e2df-cc0e-4e8d-92b6-8b1a34daa05c" providerId="ADAL" clId="{F867B1D9-C013-4AAD-8A10-27CA190BD048}" dt="2024-07-01T16:21:29.722" v="2931" actId="1076"/>
        <pc:sldMkLst>
          <pc:docMk/>
          <pc:sldMk cId="3166110620" sldId="423"/>
        </pc:sldMkLst>
        <pc:graphicFrameChg chg="mod modGraphic">
          <ac:chgData name="Catarina Tavares" userId="24d9e2df-cc0e-4e8d-92b6-8b1a34daa05c" providerId="ADAL" clId="{F867B1D9-C013-4AAD-8A10-27CA190BD048}" dt="2024-07-01T16:21:29.722" v="2931" actId="1076"/>
          <ac:graphicFrameMkLst>
            <pc:docMk/>
            <pc:sldMk cId="3166110620" sldId="423"/>
            <ac:graphicFrameMk id="2" creationId="{A6B25798-C779-16E8-DB9B-9384467A779E}"/>
          </ac:graphicFrameMkLst>
        </pc:graphicFrameChg>
        <pc:graphicFrameChg chg="add">
          <ac:chgData name="Catarina Tavares" userId="24d9e2df-cc0e-4e8d-92b6-8b1a34daa05c" providerId="ADAL" clId="{F867B1D9-C013-4AAD-8A10-27CA190BD048}" dt="2024-06-28T07:18:55.286" v="270"/>
          <ac:graphicFrameMkLst>
            <pc:docMk/>
            <pc:sldMk cId="3166110620" sldId="423"/>
            <ac:graphicFrameMk id="3" creationId="{59BC6E48-7E94-D810-0020-DB04E8E95740}"/>
          </ac:graphicFrameMkLst>
        </pc:graphicFrameChg>
      </pc:sldChg>
      <pc:sldChg chg="modSp add del mod ord">
        <pc:chgData name="Catarina Tavares" userId="24d9e2df-cc0e-4e8d-92b6-8b1a34daa05c" providerId="ADAL" clId="{F867B1D9-C013-4AAD-8A10-27CA190BD048}" dt="2024-06-28T14:16:05.738" v="558" actId="47"/>
        <pc:sldMkLst>
          <pc:docMk/>
          <pc:sldMk cId="902724017" sldId="424"/>
        </pc:sldMkLst>
        <pc:graphicFrameChg chg="mod modGraphic">
          <ac:chgData name="Catarina Tavares" userId="24d9e2df-cc0e-4e8d-92b6-8b1a34daa05c" providerId="ADAL" clId="{F867B1D9-C013-4AAD-8A10-27CA190BD048}" dt="2024-06-28T14:10:46.318" v="521" actId="20577"/>
          <ac:graphicFrameMkLst>
            <pc:docMk/>
            <pc:sldMk cId="902724017" sldId="424"/>
            <ac:graphicFrameMk id="2" creationId="{A6B25798-C779-16E8-DB9B-9384467A779E}"/>
          </ac:graphicFrameMkLst>
        </pc:graphicFrameChg>
      </pc:sldChg>
      <pc:sldChg chg="add del">
        <pc:chgData name="Catarina Tavares" userId="24d9e2df-cc0e-4e8d-92b6-8b1a34daa05c" providerId="ADAL" clId="{F867B1D9-C013-4AAD-8A10-27CA190BD048}" dt="2024-06-28T10:28:03.333" v="330" actId="47"/>
        <pc:sldMkLst>
          <pc:docMk/>
          <pc:sldMk cId="1130592861" sldId="425"/>
        </pc:sldMkLst>
      </pc:sldChg>
      <pc:sldChg chg="delSp modSp add del mod">
        <pc:chgData name="Catarina Tavares" userId="24d9e2df-cc0e-4e8d-92b6-8b1a34daa05c" providerId="ADAL" clId="{F867B1D9-C013-4AAD-8A10-27CA190BD048}" dt="2024-07-01T14:56:28.734" v="2612" actId="47"/>
        <pc:sldMkLst>
          <pc:docMk/>
          <pc:sldMk cId="257403490" sldId="426"/>
        </pc:sldMkLst>
        <pc:spChg chg="mod">
          <ac:chgData name="Catarina Tavares" userId="24d9e2df-cc0e-4e8d-92b6-8b1a34daa05c" providerId="ADAL" clId="{F867B1D9-C013-4AAD-8A10-27CA190BD048}" dt="2024-06-28T10:27:47.226" v="329" actId="113"/>
          <ac:spMkLst>
            <pc:docMk/>
            <pc:sldMk cId="257403490" sldId="426"/>
            <ac:spMk id="13" creationId="{0D4FAB0B-4DE0-4D03-81C5-7E71AAA62157}"/>
          </ac:spMkLst>
        </pc:spChg>
        <pc:picChg chg="del">
          <ac:chgData name="Catarina Tavares" userId="24d9e2df-cc0e-4e8d-92b6-8b1a34daa05c" providerId="ADAL" clId="{F867B1D9-C013-4AAD-8A10-27CA190BD048}" dt="2024-07-01T06:37:31.758" v="1436" actId="478"/>
          <ac:picMkLst>
            <pc:docMk/>
            <pc:sldMk cId="257403490" sldId="426"/>
            <ac:picMk id="6" creationId="{BB7778FA-DE32-5887-DD7A-F6F9A2DCB833}"/>
          </ac:picMkLst>
        </pc:picChg>
      </pc:sldChg>
      <pc:sldChg chg="modSp add del mod ord">
        <pc:chgData name="Catarina Tavares" userId="24d9e2df-cc0e-4e8d-92b6-8b1a34daa05c" providerId="ADAL" clId="{F867B1D9-C013-4AAD-8A10-27CA190BD048}" dt="2024-07-01T14:57:17.021" v="2627" actId="47"/>
        <pc:sldMkLst>
          <pc:docMk/>
          <pc:sldMk cId="1295680619" sldId="427"/>
        </pc:sldMkLst>
        <pc:spChg chg="mod">
          <ac:chgData name="Catarina Tavares" userId="24d9e2df-cc0e-4e8d-92b6-8b1a34daa05c" providerId="ADAL" clId="{F867B1D9-C013-4AAD-8A10-27CA190BD048}" dt="2024-06-28T10:28:11.669" v="333" actId="20577"/>
          <ac:spMkLst>
            <pc:docMk/>
            <pc:sldMk cId="1295680619" sldId="427"/>
            <ac:spMk id="13" creationId="{0D4FAB0B-4DE0-4D03-81C5-7E71AAA62157}"/>
          </ac:spMkLst>
        </pc:spChg>
      </pc:sldChg>
      <pc:sldChg chg="modSp add del mod">
        <pc:chgData name="Catarina Tavares" userId="24d9e2df-cc0e-4e8d-92b6-8b1a34daa05c" providerId="ADAL" clId="{F867B1D9-C013-4AAD-8A10-27CA190BD048}" dt="2024-07-01T14:57:00.735" v="2624" actId="47"/>
        <pc:sldMkLst>
          <pc:docMk/>
          <pc:sldMk cId="109143126" sldId="428"/>
        </pc:sldMkLst>
        <pc:spChg chg="mod">
          <ac:chgData name="Catarina Tavares" userId="24d9e2df-cc0e-4e8d-92b6-8b1a34daa05c" providerId="ADAL" clId="{F867B1D9-C013-4AAD-8A10-27CA190BD048}" dt="2024-06-28T10:28:28.017" v="335" actId="20577"/>
          <ac:spMkLst>
            <pc:docMk/>
            <pc:sldMk cId="109143126" sldId="428"/>
            <ac:spMk id="13" creationId="{0D4FAB0B-4DE0-4D03-81C5-7E71AAA62157}"/>
          </ac:spMkLst>
        </pc:spChg>
      </pc:sldChg>
      <pc:sldChg chg="add del">
        <pc:chgData name="Catarina Tavares" userId="24d9e2df-cc0e-4e8d-92b6-8b1a34daa05c" providerId="ADAL" clId="{F867B1D9-C013-4AAD-8A10-27CA190BD048}" dt="2024-06-28T14:16:04.643" v="557" actId="47"/>
        <pc:sldMkLst>
          <pc:docMk/>
          <pc:sldMk cId="582105254" sldId="429"/>
        </pc:sldMkLst>
      </pc:sldChg>
      <pc:sldChg chg="modSp add mod ord">
        <pc:chgData name="Catarina Tavares" userId="24d9e2df-cc0e-4e8d-92b6-8b1a34daa05c" providerId="ADAL" clId="{F867B1D9-C013-4AAD-8A10-27CA190BD048}" dt="2024-07-01T16:21:37.244" v="2932" actId="1076"/>
        <pc:sldMkLst>
          <pc:docMk/>
          <pc:sldMk cId="1469126585" sldId="429"/>
        </pc:sldMkLst>
        <pc:graphicFrameChg chg="mod modGraphic">
          <ac:chgData name="Catarina Tavares" userId="24d9e2df-cc0e-4e8d-92b6-8b1a34daa05c" providerId="ADAL" clId="{F867B1D9-C013-4AAD-8A10-27CA190BD048}" dt="2024-07-01T16:21:37.244" v="2932" actId="1076"/>
          <ac:graphicFrameMkLst>
            <pc:docMk/>
            <pc:sldMk cId="1469126585" sldId="429"/>
            <ac:graphicFrameMk id="2" creationId="{A6B25798-C779-16E8-DB9B-9384467A779E}"/>
          </ac:graphicFrameMkLst>
        </pc:graphicFrameChg>
      </pc:sldChg>
      <pc:sldChg chg="modSp add del mod">
        <pc:chgData name="Catarina Tavares" userId="24d9e2df-cc0e-4e8d-92b6-8b1a34daa05c" providerId="ADAL" clId="{F867B1D9-C013-4AAD-8A10-27CA190BD048}" dt="2024-06-28T14:35:11.039" v="684" actId="47"/>
        <pc:sldMkLst>
          <pc:docMk/>
          <pc:sldMk cId="2134630965" sldId="430"/>
        </pc:sldMkLst>
        <pc:graphicFrameChg chg="mod modGraphic">
          <ac:chgData name="Catarina Tavares" userId="24d9e2df-cc0e-4e8d-92b6-8b1a34daa05c" providerId="ADAL" clId="{F867B1D9-C013-4AAD-8A10-27CA190BD048}" dt="2024-06-28T14:27:35.980" v="657"/>
          <ac:graphicFrameMkLst>
            <pc:docMk/>
            <pc:sldMk cId="2134630965" sldId="430"/>
            <ac:graphicFrameMk id="2" creationId="{A6B25798-C779-16E8-DB9B-9384467A779E}"/>
          </ac:graphicFrameMkLst>
        </pc:graphicFrameChg>
      </pc:sldChg>
      <pc:sldChg chg="modSp add mod ord">
        <pc:chgData name="Catarina Tavares" userId="24d9e2df-cc0e-4e8d-92b6-8b1a34daa05c" providerId="ADAL" clId="{F867B1D9-C013-4AAD-8A10-27CA190BD048}" dt="2024-07-01T16:17:47.033" v="2870"/>
        <pc:sldMkLst>
          <pc:docMk/>
          <pc:sldMk cId="3810676472" sldId="431"/>
        </pc:sldMkLst>
        <pc:graphicFrameChg chg="mod modGraphic">
          <ac:chgData name="Catarina Tavares" userId="24d9e2df-cc0e-4e8d-92b6-8b1a34daa05c" providerId="ADAL" clId="{F867B1D9-C013-4AAD-8A10-27CA190BD048}" dt="2024-06-28T14:39:17.880" v="708"/>
          <ac:graphicFrameMkLst>
            <pc:docMk/>
            <pc:sldMk cId="3810676472" sldId="431"/>
            <ac:graphicFrameMk id="2" creationId="{A6B25798-C779-16E8-DB9B-9384467A779E}"/>
          </ac:graphicFrameMkLst>
        </pc:graphicFrameChg>
      </pc:sldChg>
      <pc:sldChg chg="modSp add del mod ord">
        <pc:chgData name="Catarina Tavares" userId="24d9e2df-cc0e-4e8d-92b6-8b1a34daa05c" providerId="ADAL" clId="{F867B1D9-C013-4AAD-8A10-27CA190BD048}" dt="2024-07-01T16:17:47.033" v="2870"/>
        <pc:sldMkLst>
          <pc:docMk/>
          <pc:sldMk cId="2124253670" sldId="432"/>
        </pc:sldMkLst>
        <pc:graphicFrameChg chg="mod modGraphic">
          <ac:chgData name="Catarina Tavares" userId="24d9e2df-cc0e-4e8d-92b6-8b1a34daa05c" providerId="ADAL" clId="{F867B1D9-C013-4AAD-8A10-27CA190BD048}" dt="2024-06-28T14:39:21.054" v="709" actId="108"/>
          <ac:graphicFrameMkLst>
            <pc:docMk/>
            <pc:sldMk cId="2124253670" sldId="432"/>
            <ac:graphicFrameMk id="2" creationId="{A6B25798-C779-16E8-DB9B-9384467A779E}"/>
          </ac:graphicFrameMkLst>
        </pc:graphicFrameChg>
      </pc:sldChg>
      <pc:sldChg chg="modSp add mod ord">
        <pc:chgData name="Catarina Tavares" userId="24d9e2df-cc0e-4e8d-92b6-8b1a34daa05c" providerId="ADAL" clId="{F867B1D9-C013-4AAD-8A10-27CA190BD048}" dt="2024-07-01T16:17:47.033" v="2870"/>
        <pc:sldMkLst>
          <pc:docMk/>
          <pc:sldMk cId="3431825931" sldId="433"/>
        </pc:sldMkLst>
        <pc:graphicFrameChg chg="mod modGraphic">
          <ac:chgData name="Catarina Tavares" userId="24d9e2df-cc0e-4e8d-92b6-8b1a34daa05c" providerId="ADAL" clId="{F867B1D9-C013-4AAD-8A10-27CA190BD048}" dt="2024-06-28T14:39:33.066" v="711" actId="2165"/>
          <ac:graphicFrameMkLst>
            <pc:docMk/>
            <pc:sldMk cId="3431825931" sldId="433"/>
            <ac:graphicFrameMk id="2" creationId="{A6B25798-C779-16E8-DB9B-9384467A779E}"/>
          </ac:graphicFrameMkLst>
        </pc:graphicFrameChg>
      </pc:sldChg>
      <pc:sldChg chg="addSp delSp modSp add mod">
        <pc:chgData name="Catarina Tavares" userId="24d9e2df-cc0e-4e8d-92b6-8b1a34daa05c" providerId="ADAL" clId="{F867B1D9-C013-4AAD-8A10-27CA190BD048}" dt="2024-07-01T16:25:25.892" v="2937" actId="1076"/>
        <pc:sldMkLst>
          <pc:docMk/>
          <pc:sldMk cId="1767073942" sldId="434"/>
        </pc:sldMkLst>
        <pc:graphicFrameChg chg="add mod modGraphic">
          <ac:chgData name="Catarina Tavares" userId="24d9e2df-cc0e-4e8d-92b6-8b1a34daa05c" providerId="ADAL" clId="{F867B1D9-C013-4AAD-8A10-27CA190BD048}" dt="2024-07-01T16:25:25.892" v="2937" actId="1076"/>
          <ac:graphicFrameMkLst>
            <pc:docMk/>
            <pc:sldMk cId="1767073942" sldId="434"/>
            <ac:graphicFrameMk id="2" creationId="{5AE2FEEF-E5E4-1DC7-79B6-3FFB78BFCA78}"/>
          </ac:graphicFrameMkLst>
        </pc:graphicFrameChg>
        <pc:graphicFrameChg chg="del modGraphic">
          <ac:chgData name="Catarina Tavares" userId="24d9e2df-cc0e-4e8d-92b6-8b1a34daa05c" providerId="ADAL" clId="{F867B1D9-C013-4AAD-8A10-27CA190BD048}" dt="2024-06-28T14:54:56.969" v="819" actId="478"/>
          <ac:graphicFrameMkLst>
            <pc:docMk/>
            <pc:sldMk cId="1767073942" sldId="434"/>
            <ac:graphicFrameMk id="12" creationId="{9366FB1E-C6E6-6B34-B7D3-34483DBDC00F}"/>
          </ac:graphicFrameMkLst>
        </pc:graphicFrameChg>
      </pc:sldChg>
      <pc:sldChg chg="addSp modSp new mod">
        <pc:chgData name="Catarina Tavares" userId="24d9e2df-cc0e-4e8d-92b6-8b1a34daa05c" providerId="ADAL" clId="{F867B1D9-C013-4AAD-8A10-27CA190BD048}" dt="2024-07-01T16:25:19.017" v="2935" actId="1076"/>
        <pc:sldMkLst>
          <pc:docMk/>
          <pc:sldMk cId="569430353" sldId="435"/>
        </pc:sldMkLst>
        <pc:graphicFrameChg chg="add mod modGraphic">
          <ac:chgData name="Catarina Tavares" userId="24d9e2df-cc0e-4e8d-92b6-8b1a34daa05c" providerId="ADAL" clId="{F867B1D9-C013-4AAD-8A10-27CA190BD048}" dt="2024-07-01T16:25:19.017" v="2935" actId="1076"/>
          <ac:graphicFrameMkLst>
            <pc:docMk/>
            <pc:sldMk cId="569430353" sldId="435"/>
            <ac:graphicFrameMk id="2" creationId="{215F3D40-94E3-D01D-AFFA-F79E86A789DE}"/>
          </ac:graphicFrameMkLst>
        </pc:graphicFrameChg>
      </pc:sldChg>
      <pc:sldChg chg="new del">
        <pc:chgData name="Catarina Tavares" userId="24d9e2df-cc0e-4e8d-92b6-8b1a34daa05c" providerId="ADAL" clId="{F867B1D9-C013-4AAD-8A10-27CA190BD048}" dt="2024-07-01T14:55:39.732" v="2607" actId="47"/>
        <pc:sldMkLst>
          <pc:docMk/>
          <pc:sldMk cId="72566218" sldId="436"/>
        </pc:sldMkLst>
      </pc:sldChg>
      <pc:sldChg chg="addSp delSp modSp new mod ord">
        <pc:chgData name="Catarina Tavares" userId="24d9e2df-cc0e-4e8d-92b6-8b1a34daa05c" providerId="ADAL" clId="{F867B1D9-C013-4AAD-8A10-27CA190BD048}" dt="2024-07-01T16:20:45.332" v="2925" actId="33524"/>
        <pc:sldMkLst>
          <pc:docMk/>
          <pc:sldMk cId="938936646" sldId="437"/>
        </pc:sldMkLst>
        <pc:graphicFrameChg chg="add del mod modGraphic">
          <ac:chgData name="Catarina Tavares" userId="24d9e2df-cc0e-4e8d-92b6-8b1a34daa05c" providerId="ADAL" clId="{F867B1D9-C013-4AAD-8A10-27CA190BD048}" dt="2024-07-01T16:20:45.332" v="2925" actId="33524"/>
          <ac:graphicFrameMkLst>
            <pc:docMk/>
            <pc:sldMk cId="938936646" sldId="437"/>
            <ac:graphicFrameMk id="2" creationId="{F5FF5D31-D8CC-7CEA-51EB-916B878DF5D8}"/>
          </ac:graphicFrameMkLst>
        </pc:graphicFrameChg>
      </pc:sldChg>
      <pc:sldChg chg="addSp delSp modSp add mod">
        <pc:chgData name="Catarina Tavares" userId="24d9e2df-cc0e-4e8d-92b6-8b1a34daa05c" providerId="ADAL" clId="{F867B1D9-C013-4AAD-8A10-27CA190BD048}" dt="2024-07-01T16:14:50.973" v="2857" actId="2165"/>
        <pc:sldMkLst>
          <pc:docMk/>
          <pc:sldMk cId="1084294475" sldId="438"/>
        </pc:sldMkLst>
        <pc:graphicFrameChg chg="add del mod modGraphic">
          <ac:chgData name="Catarina Tavares" userId="24d9e2df-cc0e-4e8d-92b6-8b1a34daa05c" providerId="ADAL" clId="{F867B1D9-C013-4AAD-8A10-27CA190BD048}" dt="2024-07-01T16:14:50.973" v="2857" actId="2165"/>
          <ac:graphicFrameMkLst>
            <pc:docMk/>
            <pc:sldMk cId="1084294475" sldId="438"/>
            <ac:graphicFrameMk id="2" creationId="{81A48198-B322-A925-1D67-F22DDDDBAE85}"/>
          </ac:graphicFrameMkLst>
        </pc:graphicFrameChg>
        <pc:graphicFrameChg chg="del">
          <ac:chgData name="Catarina Tavares" userId="24d9e2df-cc0e-4e8d-92b6-8b1a34daa05c" providerId="ADAL" clId="{F867B1D9-C013-4AAD-8A10-27CA190BD048}" dt="2024-07-01T01:33:17.318" v="1209" actId="478"/>
          <ac:graphicFrameMkLst>
            <pc:docMk/>
            <pc:sldMk cId="1084294475" sldId="438"/>
            <ac:graphicFrameMk id="2" creationId="{F5FF5D31-D8CC-7CEA-51EB-916B878DF5D8}"/>
          </ac:graphicFrameMkLst>
        </pc:graphicFrameChg>
        <pc:graphicFrameChg chg="add del mod modGraphic">
          <ac:chgData name="Catarina Tavares" userId="24d9e2df-cc0e-4e8d-92b6-8b1a34daa05c" providerId="ADAL" clId="{F867B1D9-C013-4AAD-8A10-27CA190BD048}" dt="2024-07-01T16:14:30.813" v="2852"/>
          <ac:graphicFrameMkLst>
            <pc:docMk/>
            <pc:sldMk cId="1084294475" sldId="438"/>
            <ac:graphicFrameMk id="3" creationId="{95B078A0-9A57-9E9E-A42A-B46AF44076A1}"/>
          </ac:graphicFrameMkLst>
        </pc:graphicFrameChg>
      </pc:sldChg>
      <pc:sldChg chg="addSp delSp modSp new mod ord">
        <pc:chgData name="Catarina Tavares" userId="24d9e2df-cc0e-4e8d-92b6-8b1a34daa05c" providerId="ADAL" clId="{F867B1D9-C013-4AAD-8A10-27CA190BD048}" dt="2024-07-01T18:43:53.139" v="4704" actId="108"/>
        <pc:sldMkLst>
          <pc:docMk/>
          <pc:sldMk cId="2135843130" sldId="439"/>
        </pc:sldMkLst>
        <pc:spChg chg="add mod">
          <ac:chgData name="Catarina Tavares" userId="24d9e2df-cc0e-4e8d-92b6-8b1a34daa05c" providerId="ADAL" clId="{F867B1D9-C013-4AAD-8A10-27CA190BD048}" dt="2024-07-01T18:10:02.853" v="4204" actId="1076"/>
          <ac:spMkLst>
            <pc:docMk/>
            <pc:sldMk cId="2135843130" sldId="439"/>
            <ac:spMk id="2" creationId="{2762F1C1-650E-E729-EBC1-5ADBCA932232}"/>
          </ac:spMkLst>
        </pc:spChg>
        <pc:spChg chg="add del mod">
          <ac:chgData name="Catarina Tavares" userId="24d9e2df-cc0e-4e8d-92b6-8b1a34daa05c" providerId="ADAL" clId="{F867B1D9-C013-4AAD-8A10-27CA190BD048}" dt="2024-07-01T13:18:40.760" v="1879" actId="478"/>
          <ac:spMkLst>
            <pc:docMk/>
            <pc:sldMk cId="2135843130" sldId="439"/>
            <ac:spMk id="3" creationId="{E9451E2B-E822-9334-BF32-2AE0D289D772}"/>
          </ac:spMkLst>
        </pc:spChg>
        <pc:spChg chg="add mod">
          <ac:chgData name="Catarina Tavares" userId="24d9e2df-cc0e-4e8d-92b6-8b1a34daa05c" providerId="ADAL" clId="{F867B1D9-C013-4AAD-8A10-27CA190BD048}" dt="2024-07-01T18:10:30.112" v="4210" actId="2711"/>
          <ac:spMkLst>
            <pc:docMk/>
            <pc:sldMk cId="2135843130" sldId="439"/>
            <ac:spMk id="4" creationId="{7824C8A5-B969-DB5A-3592-B0B4C100FAF7}"/>
          </ac:spMkLst>
        </pc:spChg>
        <pc:spChg chg="add mod">
          <ac:chgData name="Catarina Tavares" userId="24d9e2df-cc0e-4e8d-92b6-8b1a34daa05c" providerId="ADAL" clId="{F867B1D9-C013-4AAD-8A10-27CA190BD048}" dt="2024-07-01T07:04:09.233" v="1576" actId="14100"/>
          <ac:spMkLst>
            <pc:docMk/>
            <pc:sldMk cId="2135843130" sldId="439"/>
            <ac:spMk id="6" creationId="{27B17C87-3E9E-D83C-DC2D-611FBCCA68DC}"/>
          </ac:spMkLst>
        </pc:spChg>
        <pc:spChg chg="add mod">
          <ac:chgData name="Catarina Tavares" userId="24d9e2df-cc0e-4e8d-92b6-8b1a34daa05c" providerId="ADAL" clId="{F867B1D9-C013-4AAD-8A10-27CA190BD048}" dt="2024-07-01T18:43:53.139" v="4704" actId="108"/>
          <ac:spMkLst>
            <pc:docMk/>
            <pc:sldMk cId="2135843130" sldId="439"/>
            <ac:spMk id="8" creationId="{D094B23B-E875-9ED1-1C85-D87869604E1A}"/>
          </ac:spMkLst>
        </pc:spChg>
        <pc:spChg chg="add del mod">
          <ac:chgData name="Catarina Tavares" userId="24d9e2df-cc0e-4e8d-92b6-8b1a34daa05c" providerId="ADAL" clId="{F867B1D9-C013-4AAD-8A10-27CA190BD048}" dt="2024-07-01T13:19:42.736" v="1897" actId="478"/>
          <ac:spMkLst>
            <pc:docMk/>
            <pc:sldMk cId="2135843130" sldId="439"/>
            <ac:spMk id="9" creationId="{A794C73E-862A-BF80-7CFA-6181CCA85E09}"/>
          </ac:spMkLst>
        </pc:spChg>
        <pc:spChg chg="add del mod">
          <ac:chgData name="Catarina Tavares" userId="24d9e2df-cc0e-4e8d-92b6-8b1a34daa05c" providerId="ADAL" clId="{F867B1D9-C013-4AAD-8A10-27CA190BD048}" dt="2024-07-01T13:19:42.748" v="1899"/>
          <ac:spMkLst>
            <pc:docMk/>
            <pc:sldMk cId="2135843130" sldId="439"/>
            <ac:spMk id="10" creationId="{7D4BF4BA-4940-EAE0-8E01-95E09C0FBF71}"/>
          </ac:spMkLst>
        </pc:spChg>
        <pc:spChg chg="add del mod">
          <ac:chgData name="Catarina Tavares" userId="24d9e2df-cc0e-4e8d-92b6-8b1a34daa05c" providerId="ADAL" clId="{F867B1D9-C013-4AAD-8A10-27CA190BD048}" dt="2024-07-01T18:09:57.407" v="4203" actId="478"/>
          <ac:spMkLst>
            <pc:docMk/>
            <pc:sldMk cId="2135843130" sldId="439"/>
            <ac:spMk id="12" creationId="{E5E5B197-CAAB-9F49-9D0F-98DC40524199}"/>
          </ac:spMkLst>
        </pc:spChg>
        <pc:picChg chg="add mod ord">
          <ac:chgData name="Catarina Tavares" userId="24d9e2df-cc0e-4e8d-92b6-8b1a34daa05c" providerId="ADAL" clId="{F867B1D9-C013-4AAD-8A10-27CA190BD048}" dt="2024-07-01T07:02:43.541" v="1562" actId="1076"/>
          <ac:picMkLst>
            <pc:docMk/>
            <pc:sldMk cId="2135843130" sldId="439"/>
            <ac:picMk id="5" creationId="{9C91E992-941D-CE4C-B3A7-83FB2FDD6E9A}"/>
          </ac:picMkLst>
        </pc:picChg>
        <pc:picChg chg="add mod">
          <ac:chgData name="Catarina Tavares" userId="24d9e2df-cc0e-4e8d-92b6-8b1a34daa05c" providerId="ADAL" clId="{F867B1D9-C013-4AAD-8A10-27CA190BD048}" dt="2024-07-01T07:04:21.376" v="1602"/>
          <ac:picMkLst>
            <pc:docMk/>
            <pc:sldMk cId="2135843130" sldId="439"/>
            <ac:picMk id="7" creationId="{0852FB70-D987-BC6A-283E-95D5B4DD2D01}"/>
          </ac:picMkLst>
        </pc:picChg>
      </pc:sldChg>
      <pc:sldChg chg="addSp delSp modSp add del mod ord">
        <pc:chgData name="Catarina Tavares" userId="24d9e2df-cc0e-4e8d-92b6-8b1a34daa05c" providerId="ADAL" clId="{F867B1D9-C013-4AAD-8A10-27CA190BD048}" dt="2024-07-01T14:00:39.180" v="2181" actId="47"/>
        <pc:sldMkLst>
          <pc:docMk/>
          <pc:sldMk cId="1827044666" sldId="440"/>
        </pc:sldMkLst>
        <pc:spChg chg="del mod">
          <ac:chgData name="Catarina Tavares" userId="24d9e2df-cc0e-4e8d-92b6-8b1a34daa05c" providerId="ADAL" clId="{F867B1D9-C013-4AAD-8A10-27CA190BD048}" dt="2024-07-01T13:56:26.636" v="2152" actId="478"/>
          <ac:spMkLst>
            <pc:docMk/>
            <pc:sldMk cId="1827044666" sldId="440"/>
            <ac:spMk id="2" creationId="{2762F1C1-650E-E729-EBC1-5ADBCA932232}"/>
          </ac:spMkLst>
        </pc:spChg>
        <pc:spChg chg="mod">
          <ac:chgData name="Catarina Tavares" userId="24d9e2df-cc0e-4e8d-92b6-8b1a34daa05c" providerId="ADAL" clId="{F867B1D9-C013-4AAD-8A10-27CA190BD048}" dt="2024-07-01T13:57:07.578" v="2157" actId="403"/>
          <ac:spMkLst>
            <pc:docMk/>
            <pc:sldMk cId="1827044666" sldId="440"/>
            <ac:spMk id="3" creationId="{E9451E2B-E822-9334-BF32-2AE0D289D772}"/>
          </ac:spMkLst>
        </pc:spChg>
        <pc:spChg chg="del">
          <ac:chgData name="Catarina Tavares" userId="24d9e2df-cc0e-4e8d-92b6-8b1a34daa05c" providerId="ADAL" clId="{F867B1D9-C013-4AAD-8A10-27CA190BD048}" dt="2024-07-01T07:24:33.563" v="1614" actId="478"/>
          <ac:spMkLst>
            <pc:docMk/>
            <pc:sldMk cId="1827044666" sldId="440"/>
            <ac:spMk id="4" creationId="{7824C8A5-B969-DB5A-3592-B0B4C100FAF7}"/>
          </ac:spMkLst>
        </pc:spChg>
        <pc:spChg chg="add mod">
          <ac:chgData name="Catarina Tavares" userId="24d9e2df-cc0e-4e8d-92b6-8b1a34daa05c" providerId="ADAL" clId="{F867B1D9-C013-4AAD-8A10-27CA190BD048}" dt="2024-07-01T07:34:14.143" v="1686" actId="108"/>
          <ac:spMkLst>
            <pc:docMk/>
            <pc:sldMk cId="1827044666" sldId="440"/>
            <ac:spMk id="9" creationId="{7E4CBDDC-5BFA-0ED4-B8D4-4619D42FCC30}"/>
          </ac:spMkLst>
        </pc:spChg>
        <pc:spChg chg="add mod">
          <ac:chgData name="Catarina Tavares" userId="24d9e2df-cc0e-4e8d-92b6-8b1a34daa05c" providerId="ADAL" clId="{F867B1D9-C013-4AAD-8A10-27CA190BD048}" dt="2024-07-01T07:32:59.851" v="1676" actId="207"/>
          <ac:spMkLst>
            <pc:docMk/>
            <pc:sldMk cId="1827044666" sldId="440"/>
            <ac:spMk id="10" creationId="{7873823B-1C09-E97F-30E6-20CE2D6E9C77}"/>
          </ac:spMkLst>
        </pc:spChg>
        <pc:spChg chg="add del mod">
          <ac:chgData name="Catarina Tavares" userId="24d9e2df-cc0e-4e8d-92b6-8b1a34daa05c" providerId="ADAL" clId="{F867B1D9-C013-4AAD-8A10-27CA190BD048}" dt="2024-07-01T07:34:03.970" v="1682"/>
          <ac:spMkLst>
            <pc:docMk/>
            <pc:sldMk cId="1827044666" sldId="440"/>
            <ac:spMk id="11" creationId="{49813FA1-50A4-5C78-EC2A-7A0027F5FFFF}"/>
          </ac:spMkLst>
        </pc:spChg>
        <pc:picChg chg="del">
          <ac:chgData name="Catarina Tavares" userId="24d9e2df-cc0e-4e8d-92b6-8b1a34daa05c" providerId="ADAL" clId="{F867B1D9-C013-4AAD-8A10-27CA190BD048}" dt="2024-07-01T07:19:35.431" v="1606" actId="478"/>
          <ac:picMkLst>
            <pc:docMk/>
            <pc:sldMk cId="1827044666" sldId="440"/>
            <ac:picMk id="5" creationId="{9C91E992-941D-CE4C-B3A7-83FB2FDD6E9A}"/>
          </ac:picMkLst>
        </pc:picChg>
        <pc:picChg chg="add mod">
          <ac:chgData name="Catarina Tavares" userId="24d9e2df-cc0e-4e8d-92b6-8b1a34daa05c" providerId="ADAL" clId="{F867B1D9-C013-4AAD-8A10-27CA190BD048}" dt="2024-07-01T07:19:43.636" v="1608" actId="1076"/>
          <ac:picMkLst>
            <pc:docMk/>
            <pc:sldMk cId="1827044666" sldId="440"/>
            <ac:picMk id="8" creationId="{BE4AD7DE-D660-450F-F2BD-7ADDA8F9C494}"/>
          </ac:picMkLst>
        </pc:picChg>
      </pc:sldChg>
      <pc:sldChg chg="addSp delSp modSp add mod ord">
        <pc:chgData name="Catarina Tavares" userId="24d9e2df-cc0e-4e8d-92b6-8b1a34daa05c" providerId="ADAL" clId="{F867B1D9-C013-4AAD-8A10-27CA190BD048}" dt="2024-07-01T18:45:18.759" v="4705" actId="20577"/>
        <pc:sldMkLst>
          <pc:docMk/>
          <pc:sldMk cId="1893475648" sldId="441"/>
        </pc:sldMkLst>
        <pc:spChg chg="del">
          <ac:chgData name="Catarina Tavares" userId="24d9e2df-cc0e-4e8d-92b6-8b1a34daa05c" providerId="ADAL" clId="{F867B1D9-C013-4AAD-8A10-27CA190BD048}" dt="2024-07-01T14:14:19.669" v="2305" actId="478"/>
          <ac:spMkLst>
            <pc:docMk/>
            <pc:sldMk cId="1893475648" sldId="441"/>
            <ac:spMk id="2" creationId="{2762F1C1-650E-E729-EBC1-5ADBCA932232}"/>
          </ac:spMkLst>
        </pc:spChg>
        <pc:spChg chg="mod">
          <ac:chgData name="Catarina Tavares" userId="24d9e2df-cc0e-4e8d-92b6-8b1a34daa05c" providerId="ADAL" clId="{F867B1D9-C013-4AAD-8A10-27CA190BD048}" dt="2024-07-01T18:45:18.759" v="4705" actId="20577"/>
          <ac:spMkLst>
            <pc:docMk/>
            <pc:sldMk cId="1893475648" sldId="441"/>
            <ac:spMk id="3" creationId="{E9451E2B-E822-9334-BF32-2AE0D289D772}"/>
          </ac:spMkLst>
        </pc:spChg>
        <pc:spChg chg="del">
          <ac:chgData name="Catarina Tavares" userId="24d9e2df-cc0e-4e8d-92b6-8b1a34daa05c" providerId="ADAL" clId="{F867B1D9-C013-4AAD-8A10-27CA190BD048}" dt="2024-07-01T14:14:15.869" v="2303" actId="478"/>
          <ac:spMkLst>
            <pc:docMk/>
            <pc:sldMk cId="1893475648" sldId="441"/>
            <ac:spMk id="9" creationId="{7E4CBDDC-5BFA-0ED4-B8D4-4619D42FCC30}"/>
          </ac:spMkLst>
        </pc:spChg>
        <pc:spChg chg="del">
          <ac:chgData name="Catarina Tavares" userId="24d9e2df-cc0e-4e8d-92b6-8b1a34daa05c" providerId="ADAL" clId="{F867B1D9-C013-4AAD-8A10-27CA190BD048}" dt="2024-07-01T14:14:17.970" v="2304" actId="478"/>
          <ac:spMkLst>
            <pc:docMk/>
            <pc:sldMk cId="1893475648" sldId="441"/>
            <ac:spMk id="10" creationId="{7873823B-1C09-E97F-30E6-20CE2D6E9C77}"/>
          </ac:spMkLst>
        </pc:spChg>
        <pc:spChg chg="add mod">
          <ac:chgData name="Catarina Tavares" userId="24d9e2df-cc0e-4e8d-92b6-8b1a34daa05c" providerId="ADAL" clId="{F867B1D9-C013-4AAD-8A10-27CA190BD048}" dt="2024-07-01T08:10:11.057" v="1774" actId="404"/>
          <ac:spMkLst>
            <pc:docMk/>
            <pc:sldMk cId="1893475648" sldId="441"/>
            <ac:spMk id="12" creationId="{9019DB3F-D27E-9A97-2A08-94B36B7B26A2}"/>
          </ac:spMkLst>
        </pc:spChg>
        <pc:spChg chg="add mod">
          <ac:chgData name="Catarina Tavares" userId="24d9e2df-cc0e-4e8d-92b6-8b1a34daa05c" providerId="ADAL" clId="{F867B1D9-C013-4AAD-8A10-27CA190BD048}" dt="2024-07-01T08:10:11.057" v="1774" actId="404"/>
          <ac:spMkLst>
            <pc:docMk/>
            <pc:sldMk cId="1893475648" sldId="441"/>
            <ac:spMk id="13" creationId="{51047350-38DC-AF15-9837-2F0A9D08AF85}"/>
          </ac:spMkLst>
        </pc:spChg>
        <pc:grpChg chg="add mod">
          <ac:chgData name="Catarina Tavares" userId="24d9e2df-cc0e-4e8d-92b6-8b1a34daa05c" providerId="ADAL" clId="{F867B1D9-C013-4AAD-8A10-27CA190BD048}" dt="2024-07-01T14:18:21.271" v="2350" actId="1076"/>
          <ac:grpSpMkLst>
            <pc:docMk/>
            <pc:sldMk cId="1893475648" sldId="441"/>
            <ac:grpSpMk id="15" creationId="{ECC3851A-07F5-AD28-D511-954EC5D71FCE}"/>
          </ac:grpSpMkLst>
        </pc:grpChg>
        <pc:picChg chg="add mod ord modCrop">
          <ac:chgData name="Catarina Tavares" userId="24d9e2df-cc0e-4e8d-92b6-8b1a34daa05c" providerId="ADAL" clId="{F867B1D9-C013-4AAD-8A10-27CA190BD048}" dt="2024-07-01T16:54:15.442" v="3250" actId="732"/>
          <ac:picMkLst>
            <pc:docMk/>
            <pc:sldMk cId="1893475648" sldId="441"/>
            <ac:picMk id="4" creationId="{E2E3A395-7055-9F17-F082-2A962F3CEFBF}"/>
          </ac:picMkLst>
        </pc:picChg>
        <pc:picChg chg="add mod ord">
          <ac:chgData name="Catarina Tavares" userId="24d9e2df-cc0e-4e8d-92b6-8b1a34daa05c" providerId="ADAL" clId="{F867B1D9-C013-4AAD-8A10-27CA190BD048}" dt="2024-07-01T16:54:20.010" v="3251" actId="1076"/>
          <ac:picMkLst>
            <pc:docMk/>
            <pc:sldMk cId="1893475648" sldId="441"/>
            <ac:picMk id="5" creationId="{0E7E4D7D-F9F0-160E-4920-3735A8F0A272}"/>
          </ac:picMkLst>
        </pc:picChg>
        <pc:picChg chg="del">
          <ac:chgData name="Catarina Tavares" userId="24d9e2df-cc0e-4e8d-92b6-8b1a34daa05c" providerId="ADAL" clId="{F867B1D9-C013-4AAD-8A10-27CA190BD048}" dt="2024-07-01T08:08:23.037" v="1753" actId="478"/>
          <ac:picMkLst>
            <pc:docMk/>
            <pc:sldMk cId="1893475648" sldId="441"/>
            <ac:picMk id="8" creationId="{BE4AD7DE-D660-450F-F2BD-7ADDA8F9C494}"/>
          </ac:picMkLst>
        </pc:picChg>
        <pc:picChg chg="add mod">
          <ac:chgData name="Catarina Tavares" userId="24d9e2df-cc0e-4e8d-92b6-8b1a34daa05c" providerId="ADAL" clId="{F867B1D9-C013-4AAD-8A10-27CA190BD048}" dt="2024-07-01T08:09:52.039" v="1767" actId="164"/>
          <ac:picMkLst>
            <pc:docMk/>
            <pc:sldMk cId="1893475648" sldId="441"/>
            <ac:picMk id="11" creationId="{332A50C7-63C9-6D70-97B5-D0313C197279}"/>
          </ac:picMkLst>
        </pc:picChg>
        <pc:picChg chg="add del mod">
          <ac:chgData name="Catarina Tavares" userId="24d9e2df-cc0e-4e8d-92b6-8b1a34daa05c" providerId="ADAL" clId="{F867B1D9-C013-4AAD-8A10-27CA190BD048}" dt="2024-07-01T08:09:16.523" v="1763" actId="478"/>
          <ac:picMkLst>
            <pc:docMk/>
            <pc:sldMk cId="1893475648" sldId="441"/>
            <ac:picMk id="14" creationId="{1AA929EA-8358-178A-F259-6B38176AAE71}"/>
          </ac:picMkLst>
        </pc:picChg>
      </pc:sldChg>
      <pc:sldChg chg="delSp add del mod ord">
        <pc:chgData name="Catarina Tavares" userId="24d9e2df-cc0e-4e8d-92b6-8b1a34daa05c" providerId="ADAL" clId="{F867B1D9-C013-4AAD-8A10-27CA190BD048}" dt="2024-07-01T07:48:31.274" v="1716" actId="47"/>
        <pc:sldMkLst>
          <pc:docMk/>
          <pc:sldMk cId="3005102336" sldId="442"/>
        </pc:sldMkLst>
        <pc:spChg chg="del">
          <ac:chgData name="Catarina Tavares" userId="24d9e2df-cc0e-4e8d-92b6-8b1a34daa05c" providerId="ADAL" clId="{F867B1D9-C013-4AAD-8A10-27CA190BD048}" dt="2024-07-01T07:48:11.002" v="1691" actId="478"/>
          <ac:spMkLst>
            <pc:docMk/>
            <pc:sldMk cId="3005102336" sldId="442"/>
            <ac:spMk id="3" creationId="{82139BAD-D787-A688-31CD-856AFDCC2914}"/>
          </ac:spMkLst>
        </pc:spChg>
      </pc:sldChg>
      <pc:sldChg chg="modSp add del mod ord">
        <pc:chgData name="Catarina Tavares" userId="24d9e2df-cc0e-4e8d-92b6-8b1a34daa05c" providerId="ADAL" clId="{F867B1D9-C013-4AAD-8A10-27CA190BD048}" dt="2024-07-01T15:53:48.397" v="2684" actId="47"/>
        <pc:sldMkLst>
          <pc:docMk/>
          <pc:sldMk cId="850708900" sldId="592"/>
        </pc:sldMkLst>
        <pc:spChg chg="mod">
          <ac:chgData name="Catarina Tavares" userId="24d9e2df-cc0e-4e8d-92b6-8b1a34daa05c" providerId="ADAL" clId="{F867B1D9-C013-4AAD-8A10-27CA190BD048}" dt="2024-07-01T15:38:41.282" v="2683" actId="20577"/>
          <ac:spMkLst>
            <pc:docMk/>
            <pc:sldMk cId="850708900" sldId="592"/>
            <ac:spMk id="31" creationId="{521E4C81-7F22-41BC-B11B-A37CE8912F80}"/>
          </ac:spMkLst>
        </pc:spChg>
        <pc:spChg chg="mod">
          <ac:chgData name="Catarina Tavares" userId="24d9e2df-cc0e-4e8d-92b6-8b1a34daa05c" providerId="ADAL" clId="{F867B1D9-C013-4AAD-8A10-27CA190BD048}" dt="2024-07-01T13:42:36.037" v="2079" actId="207"/>
          <ac:spMkLst>
            <pc:docMk/>
            <pc:sldMk cId="850708900" sldId="592"/>
            <ac:spMk id="33" creationId="{77EB3496-257B-433C-8788-EEF8305428DA}"/>
          </ac:spMkLst>
        </pc:spChg>
      </pc:sldChg>
      <pc:sldChg chg="delSp modSp add del mod">
        <pc:chgData name="Catarina Tavares" userId="24d9e2df-cc0e-4e8d-92b6-8b1a34daa05c" providerId="ADAL" clId="{F867B1D9-C013-4AAD-8A10-27CA190BD048}" dt="2024-07-01T14:56:34.142" v="2613" actId="47"/>
        <pc:sldMkLst>
          <pc:docMk/>
          <pc:sldMk cId="545718360" sldId="1234"/>
        </pc:sldMkLst>
        <pc:spChg chg="del mod">
          <ac:chgData name="Catarina Tavares" userId="24d9e2df-cc0e-4e8d-92b6-8b1a34daa05c" providerId="ADAL" clId="{F867B1D9-C013-4AAD-8A10-27CA190BD048}" dt="2024-07-01T14:09:18.025" v="2293" actId="478"/>
          <ac:spMkLst>
            <pc:docMk/>
            <pc:sldMk cId="545718360" sldId="1234"/>
            <ac:spMk id="3" creationId="{5BFED678-17F7-6916-355A-4598D12E6175}"/>
          </ac:spMkLst>
        </pc:spChg>
        <pc:picChg chg="del">
          <ac:chgData name="Catarina Tavares" userId="24d9e2df-cc0e-4e8d-92b6-8b1a34daa05c" providerId="ADAL" clId="{F867B1D9-C013-4AAD-8A10-27CA190BD048}" dt="2024-07-01T14:09:18.025" v="2293" actId="478"/>
          <ac:picMkLst>
            <pc:docMk/>
            <pc:sldMk cId="545718360" sldId="1234"/>
            <ac:picMk id="2" creationId="{6B0C0467-8E0C-09AC-EB1C-C06ED0BB6B8E}"/>
          </ac:picMkLst>
        </pc:picChg>
        <pc:picChg chg="del mod">
          <ac:chgData name="Catarina Tavares" userId="24d9e2df-cc0e-4e8d-92b6-8b1a34daa05c" providerId="ADAL" clId="{F867B1D9-C013-4AAD-8A10-27CA190BD048}" dt="2024-07-01T14:09:18.025" v="2293" actId="478"/>
          <ac:picMkLst>
            <pc:docMk/>
            <pc:sldMk cId="545718360" sldId="1234"/>
            <ac:picMk id="9" creationId="{C555C941-BC70-C654-DED4-847CD8804FC4}"/>
          </ac:picMkLst>
        </pc:picChg>
      </pc:sldChg>
      <pc:sldChg chg="addSp delSp modSp add del mod">
        <pc:chgData name="Catarina Tavares" userId="24d9e2df-cc0e-4e8d-92b6-8b1a34daa05c" providerId="ADAL" clId="{F867B1D9-C013-4AAD-8A10-27CA190BD048}" dt="2024-07-01T07:53:01.098" v="1746" actId="47"/>
        <pc:sldMkLst>
          <pc:docMk/>
          <pc:sldMk cId="1919209233" sldId="1235"/>
        </pc:sldMkLst>
        <pc:spChg chg="mod">
          <ac:chgData name="Catarina Tavares" userId="24d9e2df-cc0e-4e8d-92b6-8b1a34daa05c" providerId="ADAL" clId="{F867B1D9-C013-4AAD-8A10-27CA190BD048}" dt="2024-07-01T07:51:02.722" v="1731" actId="12"/>
          <ac:spMkLst>
            <pc:docMk/>
            <pc:sldMk cId="1919209233" sldId="1235"/>
            <ac:spMk id="3" creationId="{E9451E2B-E822-9334-BF32-2AE0D289D772}"/>
          </ac:spMkLst>
        </pc:spChg>
        <pc:spChg chg="add mod">
          <ac:chgData name="Catarina Tavares" userId="24d9e2df-cc0e-4e8d-92b6-8b1a34daa05c" providerId="ADAL" clId="{F867B1D9-C013-4AAD-8A10-27CA190BD048}" dt="2024-07-01T07:52:42.797" v="1745" actId="12"/>
          <ac:spMkLst>
            <pc:docMk/>
            <pc:sldMk cId="1919209233" sldId="1235"/>
            <ac:spMk id="5" creationId="{FE562B47-969B-DF71-07A1-6EC192D2D9F8}"/>
          </ac:spMkLst>
        </pc:spChg>
        <pc:spChg chg="del">
          <ac:chgData name="Catarina Tavares" userId="24d9e2df-cc0e-4e8d-92b6-8b1a34daa05c" providerId="ADAL" clId="{F867B1D9-C013-4AAD-8A10-27CA190BD048}" dt="2024-07-01T07:51:10.788" v="1732" actId="478"/>
          <ac:spMkLst>
            <pc:docMk/>
            <pc:sldMk cId="1919209233" sldId="1235"/>
            <ac:spMk id="9" creationId="{7E4CBDDC-5BFA-0ED4-B8D4-4619D42FCC30}"/>
          </ac:spMkLst>
        </pc:spChg>
        <pc:spChg chg="del">
          <ac:chgData name="Catarina Tavares" userId="24d9e2df-cc0e-4e8d-92b6-8b1a34daa05c" providerId="ADAL" clId="{F867B1D9-C013-4AAD-8A10-27CA190BD048}" dt="2024-07-01T07:51:10.788" v="1732" actId="478"/>
          <ac:spMkLst>
            <pc:docMk/>
            <pc:sldMk cId="1919209233" sldId="1235"/>
            <ac:spMk id="10" creationId="{7873823B-1C09-E97F-30E6-20CE2D6E9C77}"/>
          </ac:spMkLst>
        </pc:spChg>
      </pc:sldChg>
      <pc:sldChg chg="addSp delSp modSp new mod ord">
        <pc:chgData name="Catarina Tavares" userId="24d9e2df-cc0e-4e8d-92b6-8b1a34daa05c" providerId="ADAL" clId="{F867B1D9-C013-4AAD-8A10-27CA190BD048}" dt="2024-07-01T18:24:06.631" v="4459" actId="20577"/>
        <pc:sldMkLst>
          <pc:docMk/>
          <pc:sldMk cId="2906083800" sldId="1235"/>
        </pc:sldMkLst>
        <pc:spChg chg="add del mod">
          <ac:chgData name="Catarina Tavares" userId="24d9e2df-cc0e-4e8d-92b6-8b1a34daa05c" providerId="ADAL" clId="{F867B1D9-C013-4AAD-8A10-27CA190BD048}" dt="2024-07-01T08:12:21.513" v="1783" actId="478"/>
          <ac:spMkLst>
            <pc:docMk/>
            <pc:sldMk cId="2906083800" sldId="1235"/>
            <ac:spMk id="3" creationId="{050E28B3-40E4-D035-87FC-0743806C87A7}"/>
          </ac:spMkLst>
        </pc:spChg>
        <pc:spChg chg="add mod">
          <ac:chgData name="Catarina Tavares" userId="24d9e2df-cc0e-4e8d-92b6-8b1a34daa05c" providerId="ADAL" clId="{F867B1D9-C013-4AAD-8A10-27CA190BD048}" dt="2024-07-01T14:54:24.525" v="2595" actId="108"/>
          <ac:spMkLst>
            <pc:docMk/>
            <pc:sldMk cId="2906083800" sldId="1235"/>
            <ac:spMk id="4" creationId="{FCA7005C-3E24-6B1E-438C-B2C25C0CAC6B}"/>
          </ac:spMkLst>
        </pc:spChg>
        <pc:spChg chg="add mod">
          <ac:chgData name="Catarina Tavares" userId="24d9e2df-cc0e-4e8d-92b6-8b1a34daa05c" providerId="ADAL" clId="{F867B1D9-C013-4AAD-8A10-27CA190BD048}" dt="2024-07-01T14:54:29.704" v="2602" actId="108"/>
          <ac:spMkLst>
            <pc:docMk/>
            <pc:sldMk cId="2906083800" sldId="1235"/>
            <ac:spMk id="5" creationId="{689DD8C8-7E8F-C36A-93EF-3F2743974781}"/>
          </ac:spMkLst>
        </pc:spChg>
        <pc:spChg chg="add mod">
          <ac:chgData name="Catarina Tavares" userId="24d9e2df-cc0e-4e8d-92b6-8b1a34daa05c" providerId="ADAL" clId="{F867B1D9-C013-4AAD-8A10-27CA190BD048}" dt="2024-07-01T16:04:16.084" v="2790" actId="1036"/>
          <ac:spMkLst>
            <pc:docMk/>
            <pc:sldMk cId="2906083800" sldId="1235"/>
            <ac:spMk id="6" creationId="{F76C4C16-6FAB-B28D-9AE8-AE0BD240060F}"/>
          </ac:spMkLst>
        </pc:spChg>
        <pc:spChg chg="add mod">
          <ac:chgData name="Catarina Tavares" userId="24d9e2df-cc0e-4e8d-92b6-8b1a34daa05c" providerId="ADAL" clId="{F867B1D9-C013-4AAD-8A10-27CA190BD048}" dt="2024-07-01T14:54:28.311" v="2600" actId="108"/>
          <ac:spMkLst>
            <pc:docMk/>
            <pc:sldMk cId="2906083800" sldId="1235"/>
            <ac:spMk id="7" creationId="{8BE6B5D7-B9CA-483C-E2AF-CE14FFADD840}"/>
          </ac:spMkLst>
        </pc:spChg>
        <pc:spChg chg="add mod">
          <ac:chgData name="Catarina Tavares" userId="24d9e2df-cc0e-4e8d-92b6-8b1a34daa05c" providerId="ADAL" clId="{F867B1D9-C013-4AAD-8A10-27CA190BD048}" dt="2024-07-01T14:54:29.027" v="2601" actId="108"/>
          <ac:spMkLst>
            <pc:docMk/>
            <pc:sldMk cId="2906083800" sldId="1235"/>
            <ac:spMk id="8" creationId="{B807858D-95FD-AB7E-A5CE-862B85C93059}"/>
          </ac:spMkLst>
        </pc:spChg>
        <pc:spChg chg="add mod">
          <ac:chgData name="Catarina Tavares" userId="24d9e2df-cc0e-4e8d-92b6-8b1a34daa05c" providerId="ADAL" clId="{F867B1D9-C013-4AAD-8A10-27CA190BD048}" dt="2024-07-01T16:04:32.704" v="2791" actId="2711"/>
          <ac:spMkLst>
            <pc:docMk/>
            <pc:sldMk cId="2906083800" sldId="1235"/>
            <ac:spMk id="9" creationId="{2624C8A6-C1D3-9D16-22E8-CBD60761353E}"/>
          </ac:spMkLst>
        </pc:spChg>
        <pc:spChg chg="add mod">
          <ac:chgData name="Catarina Tavares" userId="24d9e2df-cc0e-4e8d-92b6-8b1a34daa05c" providerId="ADAL" clId="{F867B1D9-C013-4AAD-8A10-27CA190BD048}" dt="2024-07-01T16:04:14.832" v="2789" actId="1035"/>
          <ac:spMkLst>
            <pc:docMk/>
            <pc:sldMk cId="2906083800" sldId="1235"/>
            <ac:spMk id="10" creationId="{9579181A-75B3-12A9-281C-B3A38507329D}"/>
          </ac:spMkLst>
        </pc:spChg>
        <pc:spChg chg="add mod">
          <ac:chgData name="Catarina Tavares" userId="24d9e2df-cc0e-4e8d-92b6-8b1a34daa05c" providerId="ADAL" clId="{F867B1D9-C013-4AAD-8A10-27CA190BD048}" dt="2024-07-01T14:54:25.979" v="2597" actId="108"/>
          <ac:spMkLst>
            <pc:docMk/>
            <pc:sldMk cId="2906083800" sldId="1235"/>
            <ac:spMk id="11" creationId="{B2F91606-6379-6E3A-7FAF-82F3EE5662AF}"/>
          </ac:spMkLst>
        </pc:spChg>
        <pc:spChg chg="add del mod">
          <ac:chgData name="Catarina Tavares" userId="24d9e2df-cc0e-4e8d-92b6-8b1a34daa05c" providerId="ADAL" clId="{F867B1D9-C013-4AAD-8A10-27CA190BD048}" dt="2024-07-01T08:16:11.717" v="1802" actId="478"/>
          <ac:spMkLst>
            <pc:docMk/>
            <pc:sldMk cId="2906083800" sldId="1235"/>
            <ac:spMk id="12" creationId="{09510950-29B0-3363-7E9B-76B4E7FFAC30}"/>
          </ac:spMkLst>
        </pc:spChg>
        <pc:spChg chg="add mod">
          <ac:chgData name="Catarina Tavares" userId="24d9e2df-cc0e-4e8d-92b6-8b1a34daa05c" providerId="ADAL" clId="{F867B1D9-C013-4AAD-8A10-27CA190BD048}" dt="2024-07-01T14:54:25.156" v="2596" actId="108"/>
          <ac:spMkLst>
            <pc:docMk/>
            <pc:sldMk cId="2906083800" sldId="1235"/>
            <ac:spMk id="13" creationId="{67EAF6C0-82B7-3D7E-2E02-0080937C6D92}"/>
          </ac:spMkLst>
        </pc:spChg>
        <pc:spChg chg="add mod ord">
          <ac:chgData name="Catarina Tavares" userId="24d9e2df-cc0e-4e8d-92b6-8b1a34daa05c" providerId="ADAL" clId="{F867B1D9-C013-4AAD-8A10-27CA190BD048}" dt="2024-07-01T14:52:49.467" v="2555"/>
          <ac:spMkLst>
            <pc:docMk/>
            <pc:sldMk cId="2906083800" sldId="1235"/>
            <ac:spMk id="14" creationId="{C1D35E38-205A-A64B-9133-5D3E10B0BCE2}"/>
          </ac:spMkLst>
        </pc:spChg>
        <pc:spChg chg="add mod">
          <ac:chgData name="Catarina Tavares" userId="24d9e2df-cc0e-4e8d-92b6-8b1a34daa05c" providerId="ADAL" clId="{F867B1D9-C013-4AAD-8A10-27CA190BD048}" dt="2024-07-01T18:24:06.631" v="4459" actId="20577"/>
          <ac:spMkLst>
            <pc:docMk/>
            <pc:sldMk cId="2906083800" sldId="1235"/>
            <ac:spMk id="16" creationId="{8F5296F2-E48D-C653-396A-44539ABC9B35}"/>
          </ac:spMkLst>
        </pc:spChg>
        <pc:spChg chg="add mod">
          <ac:chgData name="Catarina Tavares" userId="24d9e2df-cc0e-4e8d-92b6-8b1a34daa05c" providerId="ADAL" clId="{F867B1D9-C013-4AAD-8A10-27CA190BD048}" dt="2024-07-01T14:54:20.336" v="2594" actId="207"/>
          <ac:spMkLst>
            <pc:docMk/>
            <pc:sldMk cId="2906083800" sldId="1235"/>
            <ac:spMk id="30" creationId="{552A8523-4AC2-BB78-31EC-A84F3C2E52A3}"/>
          </ac:spMkLst>
        </pc:spChg>
        <pc:spChg chg="add mod">
          <ac:chgData name="Catarina Tavares" userId="24d9e2df-cc0e-4e8d-92b6-8b1a34daa05c" providerId="ADAL" clId="{F867B1D9-C013-4AAD-8A10-27CA190BD048}" dt="2024-07-01T16:04:06.844" v="2776" actId="1076"/>
          <ac:spMkLst>
            <pc:docMk/>
            <pc:sldMk cId="2906083800" sldId="1235"/>
            <ac:spMk id="32" creationId="{429EB612-B0A4-C7D2-9FCD-92F632196130}"/>
          </ac:spMkLst>
        </pc:spChg>
        <pc:picChg chg="add mod">
          <ac:chgData name="Catarina Tavares" userId="24d9e2df-cc0e-4e8d-92b6-8b1a34daa05c" providerId="ADAL" clId="{F867B1D9-C013-4AAD-8A10-27CA190BD048}" dt="2024-07-01T08:19:44.637" v="1825" actId="1076"/>
          <ac:picMkLst>
            <pc:docMk/>
            <pc:sldMk cId="2906083800" sldId="1235"/>
            <ac:picMk id="2" creationId="{BBF43B71-3B8B-C331-29EC-78218012BD47}"/>
          </ac:picMkLst>
        </pc:picChg>
        <pc:cxnChg chg="add del mod">
          <ac:chgData name="Catarina Tavares" userId="24d9e2df-cc0e-4e8d-92b6-8b1a34daa05c" providerId="ADAL" clId="{F867B1D9-C013-4AAD-8A10-27CA190BD048}" dt="2024-07-01T14:41:52.591" v="2515" actId="478"/>
          <ac:cxnSpMkLst>
            <pc:docMk/>
            <pc:sldMk cId="2906083800" sldId="1235"/>
            <ac:cxnSpMk id="12" creationId="{8751FC04-83FC-7F33-2BDB-DDD75B9BE247}"/>
          </ac:cxnSpMkLst>
        </pc:cxnChg>
        <pc:cxnChg chg="add mod">
          <ac:chgData name="Catarina Tavares" userId="24d9e2df-cc0e-4e8d-92b6-8b1a34daa05c" providerId="ADAL" clId="{F867B1D9-C013-4AAD-8A10-27CA190BD048}" dt="2024-07-01T14:41:58.804" v="2517" actId="208"/>
          <ac:cxnSpMkLst>
            <pc:docMk/>
            <pc:sldMk cId="2906083800" sldId="1235"/>
            <ac:cxnSpMk id="18" creationId="{5E6321B4-32A1-C0DE-FA36-11ACDFA46C78}"/>
          </ac:cxnSpMkLst>
        </pc:cxnChg>
        <pc:cxnChg chg="add mod">
          <ac:chgData name="Catarina Tavares" userId="24d9e2df-cc0e-4e8d-92b6-8b1a34daa05c" providerId="ADAL" clId="{F867B1D9-C013-4AAD-8A10-27CA190BD048}" dt="2024-07-01T14:42:09.865" v="2519" actId="1076"/>
          <ac:cxnSpMkLst>
            <pc:docMk/>
            <pc:sldMk cId="2906083800" sldId="1235"/>
            <ac:cxnSpMk id="21" creationId="{749EC016-215A-52E1-3731-BFAF8A2913F6}"/>
          </ac:cxnSpMkLst>
        </pc:cxnChg>
        <pc:cxnChg chg="add mod">
          <ac:chgData name="Catarina Tavares" userId="24d9e2df-cc0e-4e8d-92b6-8b1a34daa05c" providerId="ADAL" clId="{F867B1D9-C013-4AAD-8A10-27CA190BD048}" dt="2024-07-01T14:42:35.772" v="2526" actId="1076"/>
          <ac:cxnSpMkLst>
            <pc:docMk/>
            <pc:sldMk cId="2906083800" sldId="1235"/>
            <ac:cxnSpMk id="22" creationId="{0D0C27B6-4A5E-53E6-1E5C-EA21317A56CF}"/>
          </ac:cxnSpMkLst>
        </pc:cxnChg>
        <pc:cxnChg chg="add mod">
          <ac:chgData name="Catarina Tavares" userId="24d9e2df-cc0e-4e8d-92b6-8b1a34daa05c" providerId="ADAL" clId="{F867B1D9-C013-4AAD-8A10-27CA190BD048}" dt="2024-07-01T14:42:32.725" v="2525" actId="1076"/>
          <ac:cxnSpMkLst>
            <pc:docMk/>
            <pc:sldMk cId="2906083800" sldId="1235"/>
            <ac:cxnSpMk id="24" creationId="{90FA2554-A9AB-98B7-AB08-9858BB95A176}"/>
          </ac:cxnSpMkLst>
        </pc:cxnChg>
        <pc:cxnChg chg="add mod">
          <ac:chgData name="Catarina Tavares" userId="24d9e2df-cc0e-4e8d-92b6-8b1a34daa05c" providerId="ADAL" clId="{F867B1D9-C013-4AAD-8A10-27CA190BD048}" dt="2024-07-01T14:42:46.019" v="2528" actId="1076"/>
          <ac:cxnSpMkLst>
            <pc:docMk/>
            <pc:sldMk cId="2906083800" sldId="1235"/>
            <ac:cxnSpMk id="25" creationId="{40AB99AA-E333-3BC8-8826-28B241CD7A0A}"/>
          </ac:cxnSpMkLst>
        </pc:cxnChg>
        <pc:cxnChg chg="add mod">
          <ac:chgData name="Catarina Tavares" userId="24d9e2df-cc0e-4e8d-92b6-8b1a34daa05c" providerId="ADAL" clId="{F867B1D9-C013-4AAD-8A10-27CA190BD048}" dt="2024-07-01T14:42:58.291" v="2531" actId="1076"/>
          <ac:cxnSpMkLst>
            <pc:docMk/>
            <pc:sldMk cId="2906083800" sldId="1235"/>
            <ac:cxnSpMk id="26" creationId="{D19808ED-AA89-9FCA-4B49-1D1E530E9102}"/>
          </ac:cxnSpMkLst>
        </pc:cxnChg>
        <pc:cxnChg chg="add mod">
          <ac:chgData name="Catarina Tavares" userId="24d9e2df-cc0e-4e8d-92b6-8b1a34daa05c" providerId="ADAL" clId="{F867B1D9-C013-4AAD-8A10-27CA190BD048}" dt="2024-07-01T14:43:20.082" v="2533" actId="208"/>
          <ac:cxnSpMkLst>
            <pc:docMk/>
            <pc:sldMk cId="2906083800" sldId="1235"/>
            <ac:cxnSpMk id="29" creationId="{22B5436F-4A7C-D0CD-D690-71CD5AA8093E}"/>
          </ac:cxnSpMkLst>
        </pc:cxnChg>
        <pc:cxnChg chg="add mod">
          <ac:chgData name="Catarina Tavares" userId="24d9e2df-cc0e-4e8d-92b6-8b1a34daa05c" providerId="ADAL" clId="{F867B1D9-C013-4AAD-8A10-27CA190BD048}" dt="2024-07-01T16:05:54.198" v="2798" actId="14100"/>
          <ac:cxnSpMkLst>
            <pc:docMk/>
            <pc:sldMk cId="2906083800" sldId="1235"/>
            <ac:cxnSpMk id="31" creationId="{19EDABB5-3222-3CA7-993A-2D39702C2C74}"/>
          </ac:cxnSpMkLst>
        </pc:cxnChg>
        <pc:cxnChg chg="add mod">
          <ac:chgData name="Catarina Tavares" userId="24d9e2df-cc0e-4e8d-92b6-8b1a34daa05c" providerId="ADAL" clId="{F867B1D9-C013-4AAD-8A10-27CA190BD048}" dt="2024-07-01T16:03:58.904" v="2775" actId="1076"/>
          <ac:cxnSpMkLst>
            <pc:docMk/>
            <pc:sldMk cId="2906083800" sldId="1235"/>
            <ac:cxnSpMk id="33" creationId="{86C6DC97-0D6D-4DA1-F6CF-E46A81E250AF}"/>
          </ac:cxnSpMkLst>
        </pc:cxnChg>
      </pc:sldChg>
      <pc:sldChg chg="add del">
        <pc:chgData name="Catarina Tavares" userId="24d9e2df-cc0e-4e8d-92b6-8b1a34daa05c" providerId="ADAL" clId="{F867B1D9-C013-4AAD-8A10-27CA190BD048}" dt="2024-07-01T13:53:58.756" v="2133" actId="47"/>
        <pc:sldMkLst>
          <pc:docMk/>
          <pc:sldMk cId="1274045909" sldId="1236"/>
        </pc:sldMkLst>
      </pc:sldChg>
      <pc:sldChg chg="delSp modSp add mod">
        <pc:chgData name="Catarina Tavares" userId="24d9e2df-cc0e-4e8d-92b6-8b1a34daa05c" providerId="ADAL" clId="{F867B1D9-C013-4AAD-8A10-27CA190BD048}" dt="2024-07-01T18:13:18.142" v="4246" actId="20577"/>
        <pc:sldMkLst>
          <pc:docMk/>
          <pc:sldMk cId="2316246045" sldId="1246"/>
        </pc:sldMkLst>
        <pc:spChg chg="mod">
          <ac:chgData name="Catarina Tavares" userId="24d9e2df-cc0e-4e8d-92b6-8b1a34daa05c" providerId="ADAL" clId="{F867B1D9-C013-4AAD-8A10-27CA190BD048}" dt="2024-07-01T13:55:09.646" v="2136" actId="1076"/>
          <ac:spMkLst>
            <pc:docMk/>
            <pc:sldMk cId="2316246045" sldId="1246"/>
            <ac:spMk id="8" creationId="{A2238C4B-D1E7-060F-F687-7474DBCED3B6}"/>
          </ac:spMkLst>
        </pc:spChg>
        <pc:spChg chg="del">
          <ac:chgData name="Catarina Tavares" userId="24d9e2df-cc0e-4e8d-92b6-8b1a34daa05c" providerId="ADAL" clId="{F867B1D9-C013-4AAD-8A10-27CA190BD048}" dt="2024-07-01T13:48:27.007" v="2092" actId="478"/>
          <ac:spMkLst>
            <pc:docMk/>
            <pc:sldMk cId="2316246045" sldId="1246"/>
            <ac:spMk id="10" creationId="{835B1C03-CA8B-E740-45B7-33024B56F352}"/>
          </ac:spMkLst>
        </pc:spChg>
        <pc:spChg chg="mod">
          <ac:chgData name="Catarina Tavares" userId="24d9e2df-cc0e-4e8d-92b6-8b1a34daa05c" providerId="ADAL" clId="{F867B1D9-C013-4AAD-8A10-27CA190BD048}" dt="2024-07-01T18:13:18.142" v="4246" actId="20577"/>
          <ac:spMkLst>
            <pc:docMk/>
            <pc:sldMk cId="2316246045" sldId="1246"/>
            <ac:spMk id="11" creationId="{60A67C7B-A1C2-AC19-8B37-47EF21D5BD7F}"/>
          </ac:spMkLst>
        </pc:spChg>
      </pc:sldChg>
      <pc:sldChg chg="add del ord">
        <pc:chgData name="Catarina Tavares" userId="24d9e2df-cc0e-4e8d-92b6-8b1a34daa05c" providerId="ADAL" clId="{F867B1D9-C013-4AAD-8A10-27CA190BD048}" dt="2024-07-01T15:53:51.958" v="2686" actId="47"/>
        <pc:sldMkLst>
          <pc:docMk/>
          <pc:sldMk cId="1782204049" sldId="1431"/>
        </pc:sldMkLst>
      </pc:sldChg>
      <pc:sldChg chg="addSp delSp modSp add mod">
        <pc:chgData name="Catarina Tavares" userId="24d9e2df-cc0e-4e8d-92b6-8b1a34daa05c" providerId="ADAL" clId="{F867B1D9-C013-4AAD-8A10-27CA190BD048}" dt="2024-07-01T13:32:45.746" v="1982" actId="1076"/>
        <pc:sldMkLst>
          <pc:docMk/>
          <pc:sldMk cId="1107916272" sldId="1432"/>
        </pc:sldMkLst>
        <pc:spChg chg="mod">
          <ac:chgData name="Catarina Tavares" userId="24d9e2df-cc0e-4e8d-92b6-8b1a34daa05c" providerId="ADAL" clId="{F867B1D9-C013-4AAD-8A10-27CA190BD048}" dt="2024-07-01T13:32:36.762" v="1979" actId="1076"/>
          <ac:spMkLst>
            <pc:docMk/>
            <pc:sldMk cId="1107916272" sldId="1432"/>
            <ac:spMk id="2" creationId="{2762F1C1-650E-E729-EBC1-5ADBCA932232}"/>
          </ac:spMkLst>
        </pc:spChg>
        <pc:spChg chg="del">
          <ac:chgData name="Catarina Tavares" userId="24d9e2df-cc0e-4e8d-92b6-8b1a34daa05c" providerId="ADAL" clId="{F867B1D9-C013-4AAD-8A10-27CA190BD048}" dt="2024-07-01T13:29:26.571" v="1952" actId="478"/>
          <ac:spMkLst>
            <pc:docMk/>
            <pc:sldMk cId="1107916272" sldId="1432"/>
            <ac:spMk id="4" creationId="{7824C8A5-B969-DB5A-3592-B0B4C100FAF7}"/>
          </ac:spMkLst>
        </pc:spChg>
        <pc:spChg chg="del">
          <ac:chgData name="Catarina Tavares" userId="24d9e2df-cc0e-4e8d-92b6-8b1a34daa05c" providerId="ADAL" clId="{F867B1D9-C013-4AAD-8A10-27CA190BD048}" dt="2024-07-01T13:29:47.693" v="1958" actId="478"/>
          <ac:spMkLst>
            <pc:docMk/>
            <pc:sldMk cId="1107916272" sldId="1432"/>
            <ac:spMk id="6" creationId="{27B17C87-3E9E-D83C-DC2D-611FBCCA68DC}"/>
          </ac:spMkLst>
        </pc:spChg>
        <pc:spChg chg="del">
          <ac:chgData name="Catarina Tavares" userId="24d9e2df-cc0e-4e8d-92b6-8b1a34daa05c" providerId="ADAL" clId="{F867B1D9-C013-4AAD-8A10-27CA190BD048}" dt="2024-07-01T13:29:24.710" v="1951" actId="478"/>
          <ac:spMkLst>
            <pc:docMk/>
            <pc:sldMk cId="1107916272" sldId="1432"/>
            <ac:spMk id="8" creationId="{D094B23B-E875-9ED1-1C85-D87869604E1A}"/>
          </ac:spMkLst>
        </pc:spChg>
        <pc:picChg chg="add mod ord modCrop">
          <ac:chgData name="Catarina Tavares" userId="24d9e2df-cc0e-4e8d-92b6-8b1a34daa05c" providerId="ADAL" clId="{F867B1D9-C013-4AAD-8A10-27CA190BD048}" dt="2024-07-01T13:31:23.588" v="1968" actId="1076"/>
          <ac:picMkLst>
            <pc:docMk/>
            <pc:sldMk cId="1107916272" sldId="1432"/>
            <ac:picMk id="3" creationId="{22DD8539-5508-0C83-FBE4-BA6F5BC939B8}"/>
          </ac:picMkLst>
        </pc:picChg>
        <pc:picChg chg="del">
          <ac:chgData name="Catarina Tavares" userId="24d9e2df-cc0e-4e8d-92b6-8b1a34daa05c" providerId="ADAL" clId="{F867B1D9-C013-4AAD-8A10-27CA190BD048}" dt="2024-07-01T13:29:15.829" v="1949" actId="478"/>
          <ac:picMkLst>
            <pc:docMk/>
            <pc:sldMk cId="1107916272" sldId="1432"/>
            <ac:picMk id="5" creationId="{9C91E992-941D-CE4C-B3A7-83FB2FDD6E9A}"/>
          </ac:picMkLst>
        </pc:picChg>
        <pc:picChg chg="mod">
          <ac:chgData name="Catarina Tavares" userId="24d9e2df-cc0e-4e8d-92b6-8b1a34daa05c" providerId="ADAL" clId="{F867B1D9-C013-4AAD-8A10-27CA190BD048}" dt="2024-07-01T13:32:45.746" v="1982" actId="1076"/>
          <ac:picMkLst>
            <pc:docMk/>
            <pc:sldMk cId="1107916272" sldId="1432"/>
            <ac:picMk id="7" creationId="{0852FB70-D987-BC6A-283E-95D5B4DD2D01}"/>
          </ac:picMkLst>
        </pc:picChg>
      </pc:sldChg>
      <pc:sldChg chg="addSp delSp modSp add mod">
        <pc:chgData name="Catarina Tavares" userId="24d9e2df-cc0e-4e8d-92b6-8b1a34daa05c" providerId="ADAL" clId="{F867B1D9-C013-4AAD-8A10-27CA190BD048}" dt="2024-07-01T16:37:16.461" v="3120" actId="20577"/>
        <pc:sldMkLst>
          <pc:docMk/>
          <pc:sldMk cId="758687294" sldId="1433"/>
        </pc:sldMkLst>
        <pc:spChg chg="mod">
          <ac:chgData name="Catarina Tavares" userId="24d9e2df-cc0e-4e8d-92b6-8b1a34daa05c" providerId="ADAL" clId="{F867B1D9-C013-4AAD-8A10-27CA190BD048}" dt="2024-07-01T14:05:18.212" v="2252" actId="1076"/>
          <ac:spMkLst>
            <pc:docMk/>
            <pc:sldMk cId="758687294" sldId="1433"/>
            <ac:spMk id="5" creationId="{6176C32F-8F09-4C05-18EB-498CDA1D3C58}"/>
          </ac:spMkLst>
        </pc:spChg>
        <pc:spChg chg="mod">
          <ac:chgData name="Catarina Tavares" userId="24d9e2df-cc0e-4e8d-92b6-8b1a34daa05c" providerId="ADAL" clId="{F867B1D9-C013-4AAD-8A10-27CA190BD048}" dt="2024-07-01T14:01:06.235" v="2184"/>
          <ac:spMkLst>
            <pc:docMk/>
            <pc:sldMk cId="758687294" sldId="1433"/>
            <ac:spMk id="8" creationId="{E51AFAEF-2E11-D85F-AADE-E37C8A47AE4E}"/>
          </ac:spMkLst>
        </pc:spChg>
        <pc:spChg chg="mod">
          <ac:chgData name="Catarina Tavares" userId="24d9e2df-cc0e-4e8d-92b6-8b1a34daa05c" providerId="ADAL" clId="{F867B1D9-C013-4AAD-8A10-27CA190BD048}" dt="2024-07-01T14:01:06.235" v="2184"/>
          <ac:spMkLst>
            <pc:docMk/>
            <pc:sldMk cId="758687294" sldId="1433"/>
            <ac:spMk id="9" creationId="{4F8C29C3-6676-6C31-E504-CF3645EB5925}"/>
          </ac:spMkLst>
        </pc:spChg>
        <pc:spChg chg="add del mod">
          <ac:chgData name="Catarina Tavares" userId="24d9e2df-cc0e-4e8d-92b6-8b1a34daa05c" providerId="ADAL" clId="{F867B1D9-C013-4AAD-8A10-27CA190BD048}" dt="2024-07-01T14:05:24.466" v="2261" actId="478"/>
          <ac:spMkLst>
            <pc:docMk/>
            <pc:sldMk cId="758687294" sldId="1433"/>
            <ac:spMk id="10" creationId="{60B6396F-ED66-8A28-4403-329BCD86F1CC}"/>
          </ac:spMkLst>
        </pc:spChg>
        <pc:spChg chg="mod">
          <ac:chgData name="Catarina Tavares" userId="24d9e2df-cc0e-4e8d-92b6-8b1a34daa05c" providerId="ADAL" clId="{F867B1D9-C013-4AAD-8A10-27CA190BD048}" dt="2024-07-01T14:05:13.765" v="2245" actId="1076"/>
          <ac:spMkLst>
            <pc:docMk/>
            <pc:sldMk cId="758687294" sldId="1433"/>
            <ac:spMk id="31" creationId="{521E4C81-7F22-41BC-B11B-A37CE8912F80}"/>
          </ac:spMkLst>
        </pc:spChg>
        <pc:spChg chg="mod">
          <ac:chgData name="Catarina Tavares" userId="24d9e2df-cc0e-4e8d-92b6-8b1a34daa05c" providerId="ADAL" clId="{F867B1D9-C013-4AAD-8A10-27CA190BD048}" dt="2024-07-01T14:02:22.610" v="2197" actId="20577"/>
          <ac:spMkLst>
            <pc:docMk/>
            <pc:sldMk cId="758687294" sldId="1433"/>
            <ac:spMk id="32" creationId="{071D7D1E-D44B-4A0C-B94A-B9B3FA59D9E0}"/>
          </ac:spMkLst>
        </pc:spChg>
        <pc:spChg chg="mod">
          <ac:chgData name="Catarina Tavares" userId="24d9e2df-cc0e-4e8d-92b6-8b1a34daa05c" providerId="ADAL" clId="{F867B1D9-C013-4AAD-8A10-27CA190BD048}" dt="2024-07-01T14:05:42.765" v="2266" actId="1076"/>
          <ac:spMkLst>
            <pc:docMk/>
            <pc:sldMk cId="758687294" sldId="1433"/>
            <ac:spMk id="33" creationId="{77EB3496-257B-433C-8788-EEF8305428DA}"/>
          </ac:spMkLst>
        </pc:spChg>
        <pc:spChg chg="mod">
          <ac:chgData name="Catarina Tavares" userId="24d9e2df-cc0e-4e8d-92b6-8b1a34daa05c" providerId="ADAL" clId="{F867B1D9-C013-4AAD-8A10-27CA190BD048}" dt="2024-07-01T16:37:16.461" v="3120" actId="20577"/>
          <ac:spMkLst>
            <pc:docMk/>
            <pc:sldMk cId="758687294" sldId="1433"/>
            <ac:spMk id="34" creationId="{4610058C-6067-4CA1-9511-69CFBDFE8040}"/>
          </ac:spMkLst>
        </pc:spChg>
        <pc:grpChg chg="add del mod">
          <ac:chgData name="Catarina Tavares" userId="24d9e2df-cc0e-4e8d-92b6-8b1a34daa05c" providerId="ADAL" clId="{F867B1D9-C013-4AAD-8A10-27CA190BD048}" dt="2024-07-01T14:05:32.520" v="2263" actId="478"/>
          <ac:grpSpMkLst>
            <pc:docMk/>
            <pc:sldMk cId="758687294" sldId="1433"/>
            <ac:grpSpMk id="4" creationId="{2AD4AA9A-3F7F-7B97-B9BA-200DFF83D5B4}"/>
          </ac:grpSpMkLst>
        </pc:grpChg>
        <pc:picChg chg="add del mod modCrop">
          <ac:chgData name="Catarina Tavares" userId="24d9e2df-cc0e-4e8d-92b6-8b1a34daa05c" providerId="ADAL" clId="{F867B1D9-C013-4AAD-8A10-27CA190BD048}" dt="2024-07-01T14:05:31.745" v="2262" actId="478"/>
          <ac:picMkLst>
            <pc:docMk/>
            <pc:sldMk cId="758687294" sldId="1433"/>
            <ac:picMk id="2" creationId="{E558FFE3-F2B0-EDB7-DA41-7454417F74D9}"/>
          </ac:picMkLst>
        </pc:picChg>
        <pc:picChg chg="add del mod">
          <ac:chgData name="Catarina Tavares" userId="24d9e2df-cc0e-4e8d-92b6-8b1a34daa05c" providerId="ADAL" clId="{F867B1D9-C013-4AAD-8A10-27CA190BD048}" dt="2024-07-01T14:05:33.261" v="2264" actId="478"/>
          <ac:picMkLst>
            <pc:docMk/>
            <pc:sldMk cId="758687294" sldId="1433"/>
            <ac:picMk id="3" creationId="{1E0F50AD-E95D-A0E3-7DE4-638B4AD39FE4}"/>
          </ac:picMkLst>
        </pc:picChg>
        <pc:picChg chg="mod">
          <ac:chgData name="Catarina Tavares" userId="24d9e2df-cc0e-4e8d-92b6-8b1a34daa05c" providerId="ADAL" clId="{F867B1D9-C013-4AAD-8A10-27CA190BD048}" dt="2024-07-01T14:01:06.235" v="2184"/>
          <ac:picMkLst>
            <pc:docMk/>
            <pc:sldMk cId="758687294" sldId="1433"/>
            <ac:picMk id="6" creationId="{C271F44F-7CDA-A1E7-DED3-FAA3409E39DE}"/>
          </ac:picMkLst>
        </pc:picChg>
      </pc:sldChg>
      <pc:sldChg chg="addSp delSp modSp add mod ord">
        <pc:chgData name="Catarina Tavares" userId="24d9e2df-cc0e-4e8d-92b6-8b1a34daa05c" providerId="ADAL" clId="{F867B1D9-C013-4AAD-8A10-27CA190BD048}" dt="2024-07-01T14:18:01.999" v="2347"/>
        <pc:sldMkLst>
          <pc:docMk/>
          <pc:sldMk cId="531383583" sldId="1434"/>
        </pc:sldMkLst>
        <pc:spChg chg="del">
          <ac:chgData name="Catarina Tavares" userId="24d9e2df-cc0e-4e8d-92b6-8b1a34daa05c" providerId="ADAL" clId="{F867B1D9-C013-4AAD-8A10-27CA190BD048}" dt="2024-07-01T14:07:41.610" v="2282" actId="478"/>
          <ac:spMkLst>
            <pc:docMk/>
            <pc:sldMk cId="531383583" sldId="1434"/>
            <ac:spMk id="2" creationId="{2762F1C1-650E-E729-EBC1-5ADBCA932232}"/>
          </ac:spMkLst>
        </pc:spChg>
        <pc:spChg chg="add mod">
          <ac:chgData name="Catarina Tavares" userId="24d9e2df-cc0e-4e8d-92b6-8b1a34daa05c" providerId="ADAL" clId="{F867B1D9-C013-4AAD-8A10-27CA190BD048}" dt="2024-07-01T14:09:34.895" v="2296" actId="108"/>
          <ac:spMkLst>
            <pc:docMk/>
            <pc:sldMk cId="531383583" sldId="1434"/>
            <ac:spMk id="4" creationId="{0BA10990-B4E7-FA58-AA86-489C82C26847}"/>
          </ac:spMkLst>
        </pc:spChg>
        <pc:picChg chg="del">
          <ac:chgData name="Catarina Tavares" userId="24d9e2df-cc0e-4e8d-92b6-8b1a34daa05c" providerId="ADAL" clId="{F867B1D9-C013-4AAD-8A10-27CA190BD048}" dt="2024-07-01T14:07:40.195" v="2281" actId="478"/>
          <ac:picMkLst>
            <pc:docMk/>
            <pc:sldMk cId="531383583" sldId="1434"/>
            <ac:picMk id="7" creationId="{0852FB70-D987-BC6A-283E-95D5B4DD2D01}"/>
          </ac:picMkLst>
        </pc:picChg>
      </pc:sldChg>
      <pc:sldChg chg="modSp add mod ord">
        <pc:chgData name="Catarina Tavares" userId="24d9e2df-cc0e-4e8d-92b6-8b1a34daa05c" providerId="ADAL" clId="{F867B1D9-C013-4AAD-8A10-27CA190BD048}" dt="2024-07-01T14:18:05.594" v="2349"/>
        <pc:sldMkLst>
          <pc:docMk/>
          <pc:sldMk cId="2986335251" sldId="1435"/>
        </pc:sldMkLst>
        <pc:spChg chg="mod">
          <ac:chgData name="Catarina Tavares" userId="24d9e2df-cc0e-4e8d-92b6-8b1a34daa05c" providerId="ADAL" clId="{F867B1D9-C013-4AAD-8A10-27CA190BD048}" dt="2024-07-01T14:09:29.125" v="2295" actId="207"/>
          <ac:spMkLst>
            <pc:docMk/>
            <pc:sldMk cId="2986335251" sldId="1435"/>
            <ac:spMk id="4" creationId="{0BA10990-B4E7-FA58-AA86-489C82C26847}"/>
          </ac:spMkLst>
        </pc:spChg>
      </pc:sldChg>
      <pc:sldChg chg="modSp add mod ord">
        <pc:chgData name="Catarina Tavares" userId="24d9e2df-cc0e-4e8d-92b6-8b1a34daa05c" providerId="ADAL" clId="{F867B1D9-C013-4AAD-8A10-27CA190BD048}" dt="2024-07-01T14:55:36.111" v="2606"/>
        <pc:sldMkLst>
          <pc:docMk/>
          <pc:sldMk cId="1542236487" sldId="1436"/>
        </pc:sldMkLst>
        <pc:spChg chg="mod">
          <ac:chgData name="Catarina Tavares" userId="24d9e2df-cc0e-4e8d-92b6-8b1a34daa05c" providerId="ADAL" clId="{F867B1D9-C013-4AAD-8A10-27CA190BD048}" dt="2024-07-01T14:09:48.197" v="2298"/>
          <ac:spMkLst>
            <pc:docMk/>
            <pc:sldMk cId="1542236487" sldId="1436"/>
            <ac:spMk id="4" creationId="{0BA10990-B4E7-FA58-AA86-489C82C26847}"/>
          </ac:spMkLst>
        </pc:spChg>
      </pc:sldChg>
      <pc:sldChg chg="modSp add mod">
        <pc:chgData name="Catarina Tavares" userId="24d9e2df-cc0e-4e8d-92b6-8b1a34daa05c" providerId="ADAL" clId="{F867B1D9-C013-4AAD-8A10-27CA190BD048}" dt="2024-07-01T14:56:49.350" v="2623" actId="5793"/>
        <pc:sldMkLst>
          <pc:docMk/>
          <pc:sldMk cId="2115643151" sldId="1437"/>
        </pc:sldMkLst>
        <pc:spChg chg="mod">
          <ac:chgData name="Catarina Tavares" userId="24d9e2df-cc0e-4e8d-92b6-8b1a34daa05c" providerId="ADAL" clId="{F867B1D9-C013-4AAD-8A10-27CA190BD048}" dt="2024-07-01T14:56:49.350" v="2623" actId="5793"/>
          <ac:spMkLst>
            <pc:docMk/>
            <pc:sldMk cId="2115643151" sldId="1437"/>
            <ac:spMk id="4" creationId="{0BA10990-B4E7-FA58-AA86-489C82C26847}"/>
          </ac:spMkLst>
        </pc:spChg>
      </pc:sldChg>
      <pc:sldChg chg="delSp modSp add del mod">
        <pc:chgData name="Catarina Tavares" userId="24d9e2df-cc0e-4e8d-92b6-8b1a34daa05c" providerId="ADAL" clId="{F867B1D9-C013-4AAD-8A10-27CA190BD048}" dt="2024-07-01T14:36:48.237" v="2443" actId="47"/>
        <pc:sldMkLst>
          <pc:docMk/>
          <pc:sldMk cId="4060806979" sldId="1437"/>
        </pc:sldMkLst>
        <pc:spChg chg="del mod">
          <ac:chgData name="Catarina Tavares" userId="24d9e2df-cc0e-4e8d-92b6-8b1a34daa05c" providerId="ADAL" clId="{F867B1D9-C013-4AAD-8A10-27CA190BD048}" dt="2024-07-01T14:36:36.146" v="2441" actId="478"/>
          <ac:spMkLst>
            <pc:docMk/>
            <pc:sldMk cId="4060806979" sldId="1437"/>
            <ac:spMk id="3" creationId="{E9451E2B-E822-9334-BF32-2AE0D289D772}"/>
          </ac:spMkLst>
        </pc:spChg>
        <pc:spChg chg="del">
          <ac:chgData name="Catarina Tavares" userId="24d9e2df-cc0e-4e8d-92b6-8b1a34daa05c" providerId="ADAL" clId="{F867B1D9-C013-4AAD-8A10-27CA190BD048}" dt="2024-07-01T14:36:36.146" v="2441" actId="478"/>
          <ac:spMkLst>
            <pc:docMk/>
            <pc:sldMk cId="4060806979" sldId="1437"/>
            <ac:spMk id="6" creationId="{27B17C87-3E9E-D83C-DC2D-611FBCCA68DC}"/>
          </ac:spMkLst>
        </pc:spChg>
        <pc:grpChg chg="del">
          <ac:chgData name="Catarina Tavares" userId="24d9e2df-cc0e-4e8d-92b6-8b1a34daa05c" providerId="ADAL" clId="{F867B1D9-C013-4AAD-8A10-27CA190BD048}" dt="2024-07-01T14:36:36.146" v="2441" actId="478"/>
          <ac:grpSpMkLst>
            <pc:docMk/>
            <pc:sldMk cId="4060806979" sldId="1437"/>
            <ac:grpSpMk id="15" creationId="{ECC3851A-07F5-AD28-D511-954EC5D71FCE}"/>
          </ac:grpSpMkLst>
        </pc:grpChg>
        <pc:picChg chg="del">
          <ac:chgData name="Catarina Tavares" userId="24d9e2df-cc0e-4e8d-92b6-8b1a34daa05c" providerId="ADAL" clId="{F867B1D9-C013-4AAD-8A10-27CA190BD048}" dt="2024-07-01T14:36:31.362" v="2440" actId="478"/>
          <ac:picMkLst>
            <pc:docMk/>
            <pc:sldMk cId="4060806979" sldId="1437"/>
            <ac:picMk id="4" creationId="{E2E3A395-7055-9F17-F082-2A962F3CEFBF}"/>
          </ac:picMkLst>
        </pc:picChg>
        <pc:picChg chg="del">
          <ac:chgData name="Catarina Tavares" userId="24d9e2df-cc0e-4e8d-92b6-8b1a34daa05c" providerId="ADAL" clId="{F867B1D9-C013-4AAD-8A10-27CA190BD048}" dt="2024-07-01T14:36:36.146" v="2441" actId="478"/>
          <ac:picMkLst>
            <pc:docMk/>
            <pc:sldMk cId="4060806979" sldId="1437"/>
            <ac:picMk id="5" creationId="{0E7E4D7D-F9F0-160E-4920-3735A8F0A272}"/>
          </ac:picMkLst>
        </pc:picChg>
        <pc:picChg chg="del">
          <ac:chgData name="Catarina Tavares" userId="24d9e2df-cc0e-4e8d-92b6-8b1a34daa05c" providerId="ADAL" clId="{F867B1D9-C013-4AAD-8A10-27CA190BD048}" dt="2024-07-01T14:36:36.146" v="2441" actId="478"/>
          <ac:picMkLst>
            <pc:docMk/>
            <pc:sldMk cId="4060806979" sldId="1437"/>
            <ac:picMk id="7" creationId="{0852FB70-D987-BC6A-283E-95D5B4DD2D01}"/>
          </ac:picMkLst>
        </pc:picChg>
      </pc:sldChg>
      <pc:sldChg chg="delSp modSp add del mod">
        <pc:chgData name="Catarina Tavares" userId="24d9e2df-cc0e-4e8d-92b6-8b1a34daa05c" providerId="ADAL" clId="{F867B1D9-C013-4AAD-8A10-27CA190BD048}" dt="2024-07-01T14:40:22.222" v="2504" actId="47"/>
        <pc:sldMkLst>
          <pc:docMk/>
          <pc:sldMk cId="1347607590" sldId="1438"/>
        </pc:sldMkLst>
        <pc:spChg chg="mod">
          <ac:chgData name="Catarina Tavares" userId="24d9e2df-cc0e-4e8d-92b6-8b1a34daa05c" providerId="ADAL" clId="{F867B1D9-C013-4AAD-8A10-27CA190BD048}" dt="2024-07-01T14:37:22.697" v="2500" actId="20577"/>
          <ac:spMkLst>
            <pc:docMk/>
            <pc:sldMk cId="1347607590" sldId="1438"/>
            <ac:spMk id="4" creationId="{F79EFCB7-E9F4-BD18-00BB-A8E079742374}"/>
          </ac:spMkLst>
        </pc:spChg>
        <pc:spChg chg="mod">
          <ac:chgData name="Catarina Tavares" userId="24d9e2df-cc0e-4e8d-92b6-8b1a34daa05c" providerId="ADAL" clId="{F867B1D9-C013-4AAD-8A10-27CA190BD048}" dt="2024-07-01T14:37:55.463" v="2502"/>
          <ac:spMkLst>
            <pc:docMk/>
            <pc:sldMk cId="1347607590" sldId="1438"/>
            <ac:spMk id="6" creationId="{00000000-0000-0000-0000-000000000000}"/>
          </ac:spMkLst>
        </pc:spChg>
        <pc:spChg chg="del">
          <ac:chgData name="Catarina Tavares" userId="24d9e2df-cc0e-4e8d-92b6-8b1a34daa05c" providerId="ADAL" clId="{F867B1D9-C013-4AAD-8A10-27CA190BD048}" dt="2024-07-01T14:37:28.292" v="2501" actId="478"/>
          <ac:spMkLst>
            <pc:docMk/>
            <pc:sldMk cId="1347607590" sldId="1438"/>
            <ac:spMk id="42" creationId="{CDD914C2-9233-DD30-EAC6-CD172B5472A7}"/>
          </ac:spMkLst>
        </pc:spChg>
        <pc:grpChg chg="mod">
          <ac:chgData name="Catarina Tavares" userId="24d9e2df-cc0e-4e8d-92b6-8b1a34daa05c" providerId="ADAL" clId="{F867B1D9-C013-4AAD-8A10-27CA190BD048}" dt="2024-07-01T14:38:04.539" v="2503" actId="1076"/>
          <ac:grpSpMkLst>
            <pc:docMk/>
            <pc:sldMk cId="1347607590" sldId="1438"/>
            <ac:grpSpMk id="30" creationId="{8179B485-3F9C-3834-ADCB-CAE1096F18F2}"/>
          </ac:grpSpMkLst>
        </pc:grpChg>
        <pc:grpChg chg="mod">
          <ac:chgData name="Catarina Tavares" userId="24d9e2df-cc0e-4e8d-92b6-8b1a34daa05c" providerId="ADAL" clId="{F867B1D9-C013-4AAD-8A10-27CA190BD048}" dt="2024-07-01T14:38:04.539" v="2503" actId="1076"/>
          <ac:grpSpMkLst>
            <pc:docMk/>
            <pc:sldMk cId="1347607590" sldId="1438"/>
            <ac:grpSpMk id="36" creationId="{A3F70AF0-0DBB-7B49-E997-B2FCEFBEF9EF}"/>
          </ac:grpSpMkLst>
        </pc:grpChg>
      </pc:sldChg>
      <pc:sldChg chg="modSp add mod">
        <pc:chgData name="Catarina Tavares" userId="24d9e2df-cc0e-4e8d-92b6-8b1a34daa05c" providerId="ADAL" clId="{F867B1D9-C013-4AAD-8A10-27CA190BD048}" dt="2024-07-01T14:57:05.991" v="2626" actId="20577"/>
        <pc:sldMkLst>
          <pc:docMk/>
          <pc:sldMk cId="3027689958" sldId="1438"/>
        </pc:sldMkLst>
        <pc:spChg chg="mod">
          <ac:chgData name="Catarina Tavares" userId="24d9e2df-cc0e-4e8d-92b6-8b1a34daa05c" providerId="ADAL" clId="{F867B1D9-C013-4AAD-8A10-27CA190BD048}" dt="2024-07-01T14:57:05.991" v="2626" actId="20577"/>
          <ac:spMkLst>
            <pc:docMk/>
            <pc:sldMk cId="3027689958" sldId="1438"/>
            <ac:spMk id="4" creationId="{0BA10990-B4E7-FA58-AA86-489C82C26847}"/>
          </ac:spMkLst>
        </pc:spChg>
      </pc:sldChg>
      <pc:sldChg chg="modSp add mod">
        <pc:chgData name="Catarina Tavares" userId="24d9e2df-cc0e-4e8d-92b6-8b1a34daa05c" providerId="ADAL" clId="{F867B1D9-C013-4AAD-8A10-27CA190BD048}" dt="2024-07-01T14:57:22.590" v="2629" actId="20577"/>
        <pc:sldMkLst>
          <pc:docMk/>
          <pc:sldMk cId="1181760856" sldId="1439"/>
        </pc:sldMkLst>
        <pc:spChg chg="mod">
          <ac:chgData name="Catarina Tavares" userId="24d9e2df-cc0e-4e8d-92b6-8b1a34daa05c" providerId="ADAL" clId="{F867B1D9-C013-4AAD-8A10-27CA190BD048}" dt="2024-07-01T14:57:22.590" v="2629" actId="20577"/>
          <ac:spMkLst>
            <pc:docMk/>
            <pc:sldMk cId="1181760856" sldId="1439"/>
            <ac:spMk id="4" creationId="{0BA10990-B4E7-FA58-AA86-489C82C26847}"/>
          </ac:spMkLst>
        </pc:spChg>
      </pc:sldChg>
      <pc:sldChg chg="addSp delSp modSp add mod">
        <pc:chgData name="Catarina Tavares" userId="24d9e2df-cc0e-4e8d-92b6-8b1a34daa05c" providerId="ADAL" clId="{F867B1D9-C013-4AAD-8A10-27CA190BD048}" dt="2024-07-01T15:00:31.571" v="2657" actId="1076"/>
        <pc:sldMkLst>
          <pc:docMk/>
          <pc:sldMk cId="2684488515" sldId="1440"/>
        </pc:sldMkLst>
        <pc:spChg chg="del">
          <ac:chgData name="Catarina Tavares" userId="24d9e2df-cc0e-4e8d-92b6-8b1a34daa05c" providerId="ADAL" clId="{F867B1D9-C013-4AAD-8A10-27CA190BD048}" dt="2024-07-01T14:58:07.074" v="2633" actId="478"/>
          <ac:spMkLst>
            <pc:docMk/>
            <pc:sldMk cId="2684488515" sldId="1440"/>
            <ac:spMk id="2" creationId="{2762F1C1-650E-E729-EBC1-5ADBCA932232}"/>
          </ac:spMkLst>
        </pc:spChg>
        <pc:spChg chg="del">
          <ac:chgData name="Catarina Tavares" userId="24d9e2df-cc0e-4e8d-92b6-8b1a34daa05c" providerId="ADAL" clId="{F867B1D9-C013-4AAD-8A10-27CA190BD048}" dt="2024-07-01T14:58:11.130" v="2634" actId="478"/>
          <ac:spMkLst>
            <pc:docMk/>
            <pc:sldMk cId="2684488515" sldId="1440"/>
            <ac:spMk id="4" creationId="{7824C8A5-B969-DB5A-3592-B0B4C100FAF7}"/>
          </ac:spMkLst>
        </pc:spChg>
        <pc:spChg chg="mod">
          <ac:chgData name="Catarina Tavares" userId="24d9e2df-cc0e-4e8d-92b6-8b1a34daa05c" providerId="ADAL" clId="{F867B1D9-C013-4AAD-8A10-27CA190BD048}" dt="2024-07-01T14:59:52.032" v="2653" actId="114"/>
          <ac:spMkLst>
            <pc:docMk/>
            <pc:sldMk cId="2684488515" sldId="1440"/>
            <ac:spMk id="8" creationId="{D094B23B-E875-9ED1-1C85-D87869604E1A}"/>
          </ac:spMkLst>
        </pc:spChg>
        <pc:picChg chg="add mod">
          <ac:chgData name="Catarina Tavares" userId="24d9e2df-cc0e-4e8d-92b6-8b1a34daa05c" providerId="ADAL" clId="{F867B1D9-C013-4AAD-8A10-27CA190BD048}" dt="2024-07-01T15:00:31.571" v="2657" actId="1076"/>
          <ac:picMkLst>
            <pc:docMk/>
            <pc:sldMk cId="2684488515" sldId="1440"/>
            <ac:picMk id="3" creationId="{73CE8295-94E3-E590-9D0B-87D49A3D6B82}"/>
          </ac:picMkLst>
        </pc:picChg>
        <pc:picChg chg="del">
          <ac:chgData name="Catarina Tavares" userId="24d9e2df-cc0e-4e8d-92b6-8b1a34daa05c" providerId="ADAL" clId="{F867B1D9-C013-4AAD-8A10-27CA190BD048}" dt="2024-07-01T15:00:25.752" v="2655" actId="478"/>
          <ac:picMkLst>
            <pc:docMk/>
            <pc:sldMk cId="2684488515" sldId="1440"/>
            <ac:picMk id="5" creationId="{9C91E992-941D-CE4C-B3A7-83FB2FDD6E9A}"/>
          </ac:picMkLst>
        </pc:picChg>
      </pc:sldChg>
      <pc:sldChg chg="modSp add mod">
        <pc:chgData name="Catarina Tavares" userId="24d9e2df-cc0e-4e8d-92b6-8b1a34daa05c" providerId="ADAL" clId="{F867B1D9-C013-4AAD-8A10-27CA190BD048}" dt="2024-07-01T15:57:42.305" v="2732" actId="20577"/>
        <pc:sldMkLst>
          <pc:docMk/>
          <pc:sldMk cId="2559327877" sldId="1441"/>
        </pc:sldMkLst>
        <pc:spChg chg="mod">
          <ac:chgData name="Catarina Tavares" userId="24d9e2df-cc0e-4e8d-92b6-8b1a34daa05c" providerId="ADAL" clId="{F867B1D9-C013-4AAD-8A10-27CA190BD048}" dt="2024-07-01T15:57:42.305" v="2732" actId="20577"/>
          <ac:spMkLst>
            <pc:docMk/>
            <pc:sldMk cId="2559327877" sldId="1441"/>
            <ac:spMk id="8" creationId="{D094B23B-E875-9ED1-1C85-D87869604E1A}"/>
          </ac:spMkLst>
        </pc:spChg>
      </pc:sldChg>
      <pc:sldChg chg="addSp modSp new del">
        <pc:chgData name="Catarina Tavares" userId="24d9e2df-cc0e-4e8d-92b6-8b1a34daa05c" providerId="ADAL" clId="{F867B1D9-C013-4AAD-8A10-27CA190BD048}" dt="2024-07-01T16:16:50.253" v="2865" actId="47"/>
        <pc:sldMkLst>
          <pc:docMk/>
          <pc:sldMk cId="944571495" sldId="1442"/>
        </pc:sldMkLst>
        <pc:graphicFrameChg chg="add mod">
          <ac:chgData name="Catarina Tavares" userId="24d9e2df-cc0e-4e8d-92b6-8b1a34daa05c" providerId="ADAL" clId="{F867B1D9-C013-4AAD-8A10-27CA190BD048}" dt="2024-07-01T16:15:58.703" v="2862"/>
          <ac:graphicFrameMkLst>
            <pc:docMk/>
            <pc:sldMk cId="944571495" sldId="1442"/>
            <ac:graphicFrameMk id="2" creationId="{E4DFDBDF-C7F5-DAFE-F977-20A1A0E29B34}"/>
          </ac:graphicFrameMkLst>
        </pc:graphicFrameChg>
      </pc:sldChg>
      <pc:sldChg chg="add del">
        <pc:chgData name="Catarina Tavares" userId="24d9e2df-cc0e-4e8d-92b6-8b1a34daa05c" providerId="ADAL" clId="{F867B1D9-C013-4AAD-8A10-27CA190BD048}" dt="2024-07-01T15:54:02.260" v="2689"/>
        <pc:sldMkLst>
          <pc:docMk/>
          <pc:sldMk cId="1842249211" sldId="1442"/>
        </pc:sldMkLst>
      </pc:sldChg>
      <pc:sldChg chg="modSp add mod">
        <pc:chgData name="Catarina Tavares" userId="24d9e2df-cc0e-4e8d-92b6-8b1a34daa05c" providerId="ADAL" clId="{F867B1D9-C013-4AAD-8A10-27CA190BD048}" dt="2024-07-01T16:35:37.261" v="3103" actId="5793"/>
        <pc:sldMkLst>
          <pc:docMk/>
          <pc:sldMk cId="3706449775" sldId="1442"/>
        </pc:sldMkLst>
        <pc:graphicFrameChg chg="mod modGraphic">
          <ac:chgData name="Catarina Tavares" userId="24d9e2df-cc0e-4e8d-92b6-8b1a34daa05c" providerId="ADAL" clId="{F867B1D9-C013-4AAD-8A10-27CA190BD048}" dt="2024-07-01T16:35:37.261" v="3103" actId="5793"/>
          <ac:graphicFrameMkLst>
            <pc:docMk/>
            <pc:sldMk cId="3706449775" sldId="1442"/>
            <ac:graphicFrameMk id="2" creationId="{215F3D40-94E3-D01D-AFFA-F79E86A789DE}"/>
          </ac:graphicFrameMkLst>
        </pc:graphicFrameChg>
      </pc:sldChg>
      <pc:sldChg chg="addSp modSp new mod">
        <pc:chgData name="Catarina Tavares" userId="24d9e2df-cc0e-4e8d-92b6-8b1a34daa05c" providerId="ADAL" clId="{F867B1D9-C013-4AAD-8A10-27CA190BD048}" dt="2024-07-01T16:36:45.941" v="3113" actId="207"/>
        <pc:sldMkLst>
          <pc:docMk/>
          <pc:sldMk cId="2689589866" sldId="1443"/>
        </pc:sldMkLst>
        <pc:graphicFrameChg chg="add mod modGraphic">
          <ac:chgData name="Catarina Tavares" userId="24d9e2df-cc0e-4e8d-92b6-8b1a34daa05c" providerId="ADAL" clId="{F867B1D9-C013-4AAD-8A10-27CA190BD048}" dt="2024-07-01T16:36:45.941" v="3113" actId="207"/>
          <ac:graphicFrameMkLst>
            <pc:docMk/>
            <pc:sldMk cId="2689589866" sldId="1443"/>
            <ac:graphicFrameMk id="2" creationId="{ABA6D946-5EAA-88D2-E684-3961F947DBF8}"/>
          </ac:graphicFrameMkLst>
        </pc:graphicFrameChg>
      </pc:sldChg>
      <pc:sldChg chg="addSp delSp modSp add mod">
        <pc:chgData name="Catarina Tavares" userId="24d9e2df-cc0e-4e8d-92b6-8b1a34daa05c" providerId="ADAL" clId="{F867B1D9-C013-4AAD-8A10-27CA190BD048}" dt="2024-07-01T18:46:46.083" v="4712" actId="20577"/>
        <pc:sldMkLst>
          <pc:docMk/>
          <pc:sldMk cId="499978206" sldId="1444"/>
        </pc:sldMkLst>
        <pc:spChg chg="mod">
          <ac:chgData name="Catarina Tavares" userId="24d9e2df-cc0e-4e8d-92b6-8b1a34daa05c" providerId="ADAL" clId="{F867B1D9-C013-4AAD-8A10-27CA190BD048}" dt="2024-07-01T18:46:46.083" v="4712" actId="20577"/>
          <ac:spMkLst>
            <pc:docMk/>
            <pc:sldMk cId="499978206" sldId="1444"/>
            <ac:spMk id="3" creationId="{E9451E2B-E822-9334-BF32-2AE0D289D772}"/>
          </ac:spMkLst>
        </pc:spChg>
        <pc:spChg chg="mod">
          <ac:chgData name="Catarina Tavares" userId="24d9e2df-cc0e-4e8d-92b6-8b1a34daa05c" providerId="ADAL" clId="{F867B1D9-C013-4AAD-8A10-27CA190BD048}" dt="2024-07-01T17:11:23.855" v="3452" actId="14100"/>
          <ac:spMkLst>
            <pc:docMk/>
            <pc:sldMk cId="499978206" sldId="1444"/>
            <ac:spMk id="6" creationId="{27B17C87-3E9E-D83C-DC2D-611FBCCA68DC}"/>
          </ac:spMkLst>
        </pc:spChg>
        <pc:spChg chg="add mod">
          <ac:chgData name="Catarina Tavares" userId="24d9e2df-cc0e-4e8d-92b6-8b1a34daa05c" providerId="ADAL" clId="{F867B1D9-C013-4AAD-8A10-27CA190BD048}" dt="2024-07-01T16:53:48.220" v="3246" actId="14100"/>
          <ac:spMkLst>
            <pc:docMk/>
            <pc:sldMk cId="499978206" sldId="1444"/>
            <ac:spMk id="8" creationId="{E1EE291E-B0AF-A76A-0933-BB28C3BF4158}"/>
          </ac:spMkLst>
        </pc:spChg>
        <pc:grpChg chg="del">
          <ac:chgData name="Catarina Tavares" userId="24d9e2df-cc0e-4e8d-92b6-8b1a34daa05c" providerId="ADAL" clId="{F867B1D9-C013-4AAD-8A10-27CA190BD048}" dt="2024-07-01T16:52:19.649" v="3224" actId="478"/>
          <ac:grpSpMkLst>
            <pc:docMk/>
            <pc:sldMk cId="499978206" sldId="1444"/>
            <ac:grpSpMk id="15" creationId="{ECC3851A-07F5-AD28-D511-954EC5D71FCE}"/>
          </ac:grpSpMkLst>
        </pc:grpChg>
        <pc:picChg chg="add mod modCrop">
          <ac:chgData name="Catarina Tavares" userId="24d9e2df-cc0e-4e8d-92b6-8b1a34daa05c" providerId="ADAL" clId="{F867B1D9-C013-4AAD-8A10-27CA190BD048}" dt="2024-07-01T16:53:12.620" v="3241" actId="14100"/>
          <ac:picMkLst>
            <pc:docMk/>
            <pc:sldMk cId="499978206" sldId="1444"/>
            <ac:picMk id="2" creationId="{79AAE937-5240-EF4F-8D8B-E054F32C0C7C}"/>
          </ac:picMkLst>
        </pc:picChg>
        <pc:picChg chg="del">
          <ac:chgData name="Catarina Tavares" userId="24d9e2df-cc0e-4e8d-92b6-8b1a34daa05c" providerId="ADAL" clId="{F867B1D9-C013-4AAD-8A10-27CA190BD048}" dt="2024-07-01T16:52:16.574" v="3223" actId="478"/>
          <ac:picMkLst>
            <pc:docMk/>
            <pc:sldMk cId="499978206" sldId="1444"/>
            <ac:picMk id="4" creationId="{E2E3A395-7055-9F17-F082-2A962F3CEFBF}"/>
          </ac:picMkLst>
        </pc:picChg>
        <pc:picChg chg="del">
          <ac:chgData name="Catarina Tavares" userId="24d9e2df-cc0e-4e8d-92b6-8b1a34daa05c" providerId="ADAL" clId="{F867B1D9-C013-4AAD-8A10-27CA190BD048}" dt="2024-07-01T16:52:19.649" v="3224" actId="478"/>
          <ac:picMkLst>
            <pc:docMk/>
            <pc:sldMk cId="499978206" sldId="1444"/>
            <ac:picMk id="5" creationId="{0E7E4D7D-F9F0-160E-4920-3735A8F0A272}"/>
          </ac:picMkLst>
        </pc:picChg>
      </pc:sldChg>
      <pc:sldChg chg="addSp modSp new mod">
        <pc:chgData name="Catarina Tavares" userId="24d9e2df-cc0e-4e8d-92b6-8b1a34daa05c" providerId="ADAL" clId="{F867B1D9-C013-4AAD-8A10-27CA190BD048}" dt="2024-07-01T18:50:20.520" v="4840" actId="113"/>
        <pc:sldMkLst>
          <pc:docMk/>
          <pc:sldMk cId="188202490" sldId="1445"/>
        </pc:sldMkLst>
        <pc:spChg chg="add mod ord">
          <ac:chgData name="Catarina Tavares" userId="24d9e2df-cc0e-4e8d-92b6-8b1a34daa05c" providerId="ADAL" clId="{F867B1D9-C013-4AAD-8A10-27CA190BD048}" dt="2024-07-01T17:00:20.945" v="3289" actId="108"/>
          <ac:spMkLst>
            <pc:docMk/>
            <pc:sldMk cId="188202490" sldId="1445"/>
            <ac:spMk id="4" creationId="{87322EC5-AF28-C299-1986-4801384D8270}"/>
          </ac:spMkLst>
        </pc:spChg>
        <pc:spChg chg="add mod">
          <ac:chgData name="Catarina Tavares" userId="24d9e2df-cc0e-4e8d-92b6-8b1a34daa05c" providerId="ADAL" clId="{F867B1D9-C013-4AAD-8A10-27CA190BD048}" dt="2024-07-01T18:50:20.520" v="4840" actId="113"/>
          <ac:spMkLst>
            <pc:docMk/>
            <pc:sldMk cId="188202490" sldId="1445"/>
            <ac:spMk id="5" creationId="{EED6AF6F-32B0-B4B4-A195-6BA5B40ADEAB}"/>
          </ac:spMkLst>
        </pc:spChg>
        <pc:spChg chg="add mod">
          <ac:chgData name="Catarina Tavares" userId="24d9e2df-cc0e-4e8d-92b6-8b1a34daa05c" providerId="ADAL" clId="{F867B1D9-C013-4AAD-8A10-27CA190BD048}" dt="2024-07-01T16:59:37.094" v="3280" actId="14100"/>
          <ac:spMkLst>
            <pc:docMk/>
            <pc:sldMk cId="188202490" sldId="1445"/>
            <ac:spMk id="6" creationId="{9964FB40-764A-9D71-662B-350BB0D22DE1}"/>
          </ac:spMkLst>
        </pc:spChg>
        <pc:spChg chg="add mod">
          <ac:chgData name="Catarina Tavares" userId="24d9e2df-cc0e-4e8d-92b6-8b1a34daa05c" providerId="ADAL" clId="{F867B1D9-C013-4AAD-8A10-27CA190BD048}" dt="2024-07-01T16:59:24.279" v="3279" actId="404"/>
          <ac:spMkLst>
            <pc:docMk/>
            <pc:sldMk cId="188202490" sldId="1445"/>
            <ac:spMk id="7" creationId="{EDE57ECD-2BDD-9073-03C2-AA579289BF7D}"/>
          </ac:spMkLst>
        </pc:spChg>
        <pc:spChg chg="add mod">
          <ac:chgData name="Catarina Tavares" userId="24d9e2df-cc0e-4e8d-92b6-8b1a34daa05c" providerId="ADAL" clId="{F867B1D9-C013-4AAD-8A10-27CA190BD048}" dt="2024-07-01T16:59:24.279" v="3279" actId="404"/>
          <ac:spMkLst>
            <pc:docMk/>
            <pc:sldMk cId="188202490" sldId="1445"/>
            <ac:spMk id="8" creationId="{B6C1AB3F-4DBD-BD2C-60D7-63B3AA49A396}"/>
          </ac:spMkLst>
        </pc:spChg>
        <pc:spChg chg="add mod">
          <ac:chgData name="Catarina Tavares" userId="24d9e2df-cc0e-4e8d-92b6-8b1a34daa05c" providerId="ADAL" clId="{F867B1D9-C013-4AAD-8A10-27CA190BD048}" dt="2024-07-01T17:05:12.728" v="3370" actId="20577"/>
          <ac:spMkLst>
            <pc:docMk/>
            <pc:sldMk cId="188202490" sldId="1445"/>
            <ac:spMk id="9" creationId="{F2AB741D-34B3-E610-A292-F63FBE385ACE}"/>
          </ac:spMkLst>
        </pc:spChg>
        <pc:spChg chg="add mod">
          <ac:chgData name="Catarina Tavares" userId="24d9e2df-cc0e-4e8d-92b6-8b1a34daa05c" providerId="ADAL" clId="{F867B1D9-C013-4AAD-8A10-27CA190BD048}" dt="2024-07-01T17:03:04.175" v="3321" actId="1076"/>
          <ac:spMkLst>
            <pc:docMk/>
            <pc:sldMk cId="188202490" sldId="1445"/>
            <ac:spMk id="10" creationId="{79227DF7-01D4-1394-D8DB-EE7434FC6DA3}"/>
          </ac:spMkLst>
        </pc:spChg>
        <pc:spChg chg="add mod">
          <ac:chgData name="Catarina Tavares" userId="24d9e2df-cc0e-4e8d-92b6-8b1a34daa05c" providerId="ADAL" clId="{F867B1D9-C013-4AAD-8A10-27CA190BD048}" dt="2024-07-01T17:03:47.988" v="3328" actId="14100"/>
          <ac:spMkLst>
            <pc:docMk/>
            <pc:sldMk cId="188202490" sldId="1445"/>
            <ac:spMk id="11" creationId="{154E6383-5C93-B962-80DF-2012591B14BB}"/>
          </ac:spMkLst>
        </pc:spChg>
        <pc:spChg chg="add mod">
          <ac:chgData name="Catarina Tavares" userId="24d9e2df-cc0e-4e8d-92b6-8b1a34daa05c" providerId="ADAL" clId="{F867B1D9-C013-4AAD-8A10-27CA190BD048}" dt="2024-07-01T17:05:01.040" v="3360" actId="20577"/>
          <ac:spMkLst>
            <pc:docMk/>
            <pc:sldMk cId="188202490" sldId="1445"/>
            <ac:spMk id="12" creationId="{BDF288A3-A650-B08F-65DD-F2254739F9B3}"/>
          </ac:spMkLst>
        </pc:spChg>
        <pc:picChg chg="add mod">
          <ac:chgData name="Catarina Tavares" userId="24d9e2df-cc0e-4e8d-92b6-8b1a34daa05c" providerId="ADAL" clId="{F867B1D9-C013-4AAD-8A10-27CA190BD048}" dt="2024-07-01T16:58:35.849" v="3270" actId="14100"/>
          <ac:picMkLst>
            <pc:docMk/>
            <pc:sldMk cId="188202490" sldId="1445"/>
            <ac:picMk id="2" creationId="{A6F923EF-8158-9F80-F2F4-1E822C4FB652}"/>
          </ac:picMkLst>
        </pc:picChg>
        <pc:picChg chg="add mod">
          <ac:chgData name="Catarina Tavares" userId="24d9e2df-cc0e-4e8d-92b6-8b1a34daa05c" providerId="ADAL" clId="{F867B1D9-C013-4AAD-8A10-27CA190BD048}" dt="2024-07-01T16:56:41.129" v="3254"/>
          <ac:picMkLst>
            <pc:docMk/>
            <pc:sldMk cId="188202490" sldId="1445"/>
            <ac:picMk id="3" creationId="{9BDD0B8C-03B3-0FF6-002B-F8A85F757EF0}"/>
          </ac:picMkLst>
        </pc:picChg>
      </pc:sldChg>
      <pc:sldChg chg="addSp delSp modSp add mod">
        <pc:chgData name="Catarina Tavares" userId="24d9e2df-cc0e-4e8d-92b6-8b1a34daa05c" providerId="ADAL" clId="{F867B1D9-C013-4AAD-8A10-27CA190BD048}" dt="2024-07-01T18:00:13.573" v="4066" actId="12"/>
        <pc:sldMkLst>
          <pc:docMk/>
          <pc:sldMk cId="3381956343" sldId="1446"/>
        </pc:sldMkLst>
        <pc:spChg chg="mod">
          <ac:chgData name="Catarina Tavares" userId="24d9e2df-cc0e-4e8d-92b6-8b1a34daa05c" providerId="ADAL" clId="{F867B1D9-C013-4AAD-8A10-27CA190BD048}" dt="2024-07-01T17:51:58.788" v="3987" actId="1076"/>
          <ac:spMkLst>
            <pc:docMk/>
            <pc:sldMk cId="3381956343" sldId="1446"/>
            <ac:spMk id="4" creationId="{87322EC5-AF28-C299-1986-4801384D8270}"/>
          </ac:spMkLst>
        </pc:spChg>
        <pc:spChg chg="del">
          <ac:chgData name="Catarina Tavares" userId="24d9e2df-cc0e-4e8d-92b6-8b1a34daa05c" providerId="ADAL" clId="{F867B1D9-C013-4AAD-8A10-27CA190BD048}" dt="2024-07-01T17:12:35.510" v="3456" actId="478"/>
          <ac:spMkLst>
            <pc:docMk/>
            <pc:sldMk cId="3381956343" sldId="1446"/>
            <ac:spMk id="5" creationId="{EED6AF6F-32B0-B4B4-A195-6BA5B40ADEAB}"/>
          </ac:spMkLst>
        </pc:spChg>
        <pc:spChg chg="del">
          <ac:chgData name="Catarina Tavares" userId="24d9e2df-cc0e-4e8d-92b6-8b1a34daa05c" providerId="ADAL" clId="{F867B1D9-C013-4AAD-8A10-27CA190BD048}" dt="2024-07-01T17:12:33.099" v="3455" actId="478"/>
          <ac:spMkLst>
            <pc:docMk/>
            <pc:sldMk cId="3381956343" sldId="1446"/>
            <ac:spMk id="6" creationId="{9964FB40-764A-9D71-662B-350BB0D22DE1}"/>
          </ac:spMkLst>
        </pc:spChg>
        <pc:spChg chg="del">
          <ac:chgData name="Catarina Tavares" userId="24d9e2df-cc0e-4e8d-92b6-8b1a34daa05c" providerId="ADAL" clId="{F867B1D9-C013-4AAD-8A10-27CA190BD048}" dt="2024-07-01T17:12:33.099" v="3455" actId="478"/>
          <ac:spMkLst>
            <pc:docMk/>
            <pc:sldMk cId="3381956343" sldId="1446"/>
            <ac:spMk id="7" creationId="{EDE57ECD-2BDD-9073-03C2-AA579289BF7D}"/>
          </ac:spMkLst>
        </pc:spChg>
        <pc:spChg chg="del">
          <ac:chgData name="Catarina Tavares" userId="24d9e2df-cc0e-4e8d-92b6-8b1a34daa05c" providerId="ADAL" clId="{F867B1D9-C013-4AAD-8A10-27CA190BD048}" dt="2024-07-01T17:12:33.099" v="3455" actId="478"/>
          <ac:spMkLst>
            <pc:docMk/>
            <pc:sldMk cId="3381956343" sldId="1446"/>
            <ac:spMk id="8" creationId="{B6C1AB3F-4DBD-BD2C-60D7-63B3AA49A396}"/>
          </ac:spMkLst>
        </pc:spChg>
        <pc:spChg chg="del">
          <ac:chgData name="Catarina Tavares" userId="24d9e2df-cc0e-4e8d-92b6-8b1a34daa05c" providerId="ADAL" clId="{F867B1D9-C013-4AAD-8A10-27CA190BD048}" dt="2024-07-01T17:12:33.099" v="3455" actId="478"/>
          <ac:spMkLst>
            <pc:docMk/>
            <pc:sldMk cId="3381956343" sldId="1446"/>
            <ac:spMk id="9" creationId="{F2AB741D-34B3-E610-A292-F63FBE385ACE}"/>
          </ac:spMkLst>
        </pc:spChg>
        <pc:spChg chg="del">
          <ac:chgData name="Catarina Tavares" userId="24d9e2df-cc0e-4e8d-92b6-8b1a34daa05c" providerId="ADAL" clId="{F867B1D9-C013-4AAD-8A10-27CA190BD048}" dt="2024-07-01T17:12:33.099" v="3455" actId="478"/>
          <ac:spMkLst>
            <pc:docMk/>
            <pc:sldMk cId="3381956343" sldId="1446"/>
            <ac:spMk id="10" creationId="{79227DF7-01D4-1394-D8DB-EE7434FC6DA3}"/>
          </ac:spMkLst>
        </pc:spChg>
        <pc:spChg chg="del">
          <ac:chgData name="Catarina Tavares" userId="24d9e2df-cc0e-4e8d-92b6-8b1a34daa05c" providerId="ADAL" clId="{F867B1D9-C013-4AAD-8A10-27CA190BD048}" dt="2024-07-01T17:12:33.099" v="3455" actId="478"/>
          <ac:spMkLst>
            <pc:docMk/>
            <pc:sldMk cId="3381956343" sldId="1446"/>
            <ac:spMk id="11" creationId="{154E6383-5C93-B962-80DF-2012591B14BB}"/>
          </ac:spMkLst>
        </pc:spChg>
        <pc:spChg chg="del">
          <ac:chgData name="Catarina Tavares" userId="24d9e2df-cc0e-4e8d-92b6-8b1a34daa05c" providerId="ADAL" clId="{F867B1D9-C013-4AAD-8A10-27CA190BD048}" dt="2024-07-01T17:12:33.099" v="3455" actId="478"/>
          <ac:spMkLst>
            <pc:docMk/>
            <pc:sldMk cId="3381956343" sldId="1446"/>
            <ac:spMk id="12" creationId="{BDF288A3-A650-B08F-65DD-F2254739F9B3}"/>
          </ac:spMkLst>
        </pc:spChg>
        <pc:spChg chg="add del mod">
          <ac:chgData name="Catarina Tavares" userId="24d9e2df-cc0e-4e8d-92b6-8b1a34daa05c" providerId="ADAL" clId="{F867B1D9-C013-4AAD-8A10-27CA190BD048}" dt="2024-07-01T17:49:25.654" v="3963" actId="478"/>
          <ac:spMkLst>
            <pc:docMk/>
            <pc:sldMk cId="3381956343" sldId="1446"/>
            <ac:spMk id="13" creationId="{91B17F48-3C36-C121-570D-5D33A12F1E3F}"/>
          </ac:spMkLst>
        </pc:spChg>
        <pc:spChg chg="add del mod">
          <ac:chgData name="Catarina Tavares" userId="24d9e2df-cc0e-4e8d-92b6-8b1a34daa05c" providerId="ADAL" clId="{F867B1D9-C013-4AAD-8A10-27CA190BD048}" dt="2024-07-01T17:49:23.944" v="3962" actId="478"/>
          <ac:spMkLst>
            <pc:docMk/>
            <pc:sldMk cId="3381956343" sldId="1446"/>
            <ac:spMk id="14" creationId="{29DDB478-4026-A48E-B22F-CC036FBD1E00}"/>
          </ac:spMkLst>
        </pc:spChg>
        <pc:spChg chg="add mod">
          <ac:chgData name="Catarina Tavares" userId="24d9e2df-cc0e-4e8d-92b6-8b1a34daa05c" providerId="ADAL" clId="{F867B1D9-C013-4AAD-8A10-27CA190BD048}" dt="2024-07-01T17:49:53.524" v="3967"/>
          <ac:spMkLst>
            <pc:docMk/>
            <pc:sldMk cId="3381956343" sldId="1446"/>
            <ac:spMk id="17" creationId="{5341B230-6D4F-9715-1BB9-D87472956459}"/>
          </ac:spMkLst>
        </pc:spChg>
        <pc:spChg chg="add mod">
          <ac:chgData name="Catarina Tavares" userId="24d9e2df-cc0e-4e8d-92b6-8b1a34daa05c" providerId="ADAL" clId="{F867B1D9-C013-4AAD-8A10-27CA190BD048}" dt="2024-07-01T17:49:53.524" v="3967"/>
          <ac:spMkLst>
            <pc:docMk/>
            <pc:sldMk cId="3381956343" sldId="1446"/>
            <ac:spMk id="18" creationId="{D5EE2EF1-4C02-7DDE-B19C-1623B40FB79E}"/>
          </ac:spMkLst>
        </pc:spChg>
        <pc:spChg chg="add mod">
          <ac:chgData name="Catarina Tavares" userId="24d9e2df-cc0e-4e8d-92b6-8b1a34daa05c" providerId="ADAL" clId="{F867B1D9-C013-4AAD-8A10-27CA190BD048}" dt="2024-07-01T17:49:53.524" v="3967"/>
          <ac:spMkLst>
            <pc:docMk/>
            <pc:sldMk cId="3381956343" sldId="1446"/>
            <ac:spMk id="19" creationId="{C93B16D1-478B-09F0-33BE-6757B0F68062}"/>
          </ac:spMkLst>
        </pc:spChg>
        <pc:spChg chg="add mod">
          <ac:chgData name="Catarina Tavares" userId="24d9e2df-cc0e-4e8d-92b6-8b1a34daa05c" providerId="ADAL" clId="{F867B1D9-C013-4AAD-8A10-27CA190BD048}" dt="2024-07-01T17:49:53.524" v="3967"/>
          <ac:spMkLst>
            <pc:docMk/>
            <pc:sldMk cId="3381956343" sldId="1446"/>
            <ac:spMk id="20" creationId="{51167B93-4724-0679-05CF-1A524BDE728F}"/>
          </ac:spMkLst>
        </pc:spChg>
        <pc:spChg chg="add mod">
          <ac:chgData name="Catarina Tavares" userId="24d9e2df-cc0e-4e8d-92b6-8b1a34daa05c" providerId="ADAL" clId="{F867B1D9-C013-4AAD-8A10-27CA190BD048}" dt="2024-07-01T17:49:53.524" v="3967"/>
          <ac:spMkLst>
            <pc:docMk/>
            <pc:sldMk cId="3381956343" sldId="1446"/>
            <ac:spMk id="21" creationId="{5C917725-B5CF-D49F-AB87-F91CDC7EAACA}"/>
          </ac:spMkLst>
        </pc:spChg>
        <pc:spChg chg="add mod">
          <ac:chgData name="Catarina Tavares" userId="24d9e2df-cc0e-4e8d-92b6-8b1a34daa05c" providerId="ADAL" clId="{F867B1D9-C013-4AAD-8A10-27CA190BD048}" dt="2024-07-01T17:49:53.524" v="3967"/>
          <ac:spMkLst>
            <pc:docMk/>
            <pc:sldMk cId="3381956343" sldId="1446"/>
            <ac:spMk id="22" creationId="{CBB21D4E-4B1C-EE9B-0760-19AC298C32D8}"/>
          </ac:spMkLst>
        </pc:spChg>
        <pc:spChg chg="add mod">
          <ac:chgData name="Catarina Tavares" userId="24d9e2df-cc0e-4e8d-92b6-8b1a34daa05c" providerId="ADAL" clId="{F867B1D9-C013-4AAD-8A10-27CA190BD048}" dt="2024-07-01T17:49:53.524" v="3967"/>
          <ac:spMkLst>
            <pc:docMk/>
            <pc:sldMk cId="3381956343" sldId="1446"/>
            <ac:spMk id="23" creationId="{30BA2A39-09A8-7069-1EFB-C9F7B78A3C5A}"/>
          </ac:spMkLst>
        </pc:spChg>
        <pc:spChg chg="add mod">
          <ac:chgData name="Catarina Tavares" userId="24d9e2df-cc0e-4e8d-92b6-8b1a34daa05c" providerId="ADAL" clId="{F867B1D9-C013-4AAD-8A10-27CA190BD048}" dt="2024-07-01T17:54:13.714" v="4007" actId="1076"/>
          <ac:spMkLst>
            <pc:docMk/>
            <pc:sldMk cId="3381956343" sldId="1446"/>
            <ac:spMk id="24" creationId="{7FA19C3C-8C83-0730-BF7C-03187627D42E}"/>
          </ac:spMkLst>
        </pc:spChg>
        <pc:spChg chg="add del mod">
          <ac:chgData name="Catarina Tavares" userId="24d9e2df-cc0e-4e8d-92b6-8b1a34daa05c" providerId="ADAL" clId="{F867B1D9-C013-4AAD-8A10-27CA190BD048}" dt="2024-07-01T17:52:27.194" v="3991" actId="478"/>
          <ac:spMkLst>
            <pc:docMk/>
            <pc:sldMk cId="3381956343" sldId="1446"/>
            <ac:spMk id="25" creationId="{C94529BA-3DF4-8E6A-C70A-FE6C08C3937F}"/>
          </ac:spMkLst>
        </pc:spChg>
        <pc:spChg chg="add mod">
          <ac:chgData name="Catarina Tavares" userId="24d9e2df-cc0e-4e8d-92b6-8b1a34daa05c" providerId="ADAL" clId="{F867B1D9-C013-4AAD-8A10-27CA190BD048}" dt="2024-07-01T17:54:13.714" v="4007" actId="1076"/>
          <ac:spMkLst>
            <pc:docMk/>
            <pc:sldMk cId="3381956343" sldId="1446"/>
            <ac:spMk id="26" creationId="{FF33F529-21B0-6169-1683-3F8B416E1E8A}"/>
          </ac:spMkLst>
        </pc:spChg>
        <pc:spChg chg="add del mod">
          <ac:chgData name="Catarina Tavares" userId="24d9e2df-cc0e-4e8d-92b6-8b1a34daa05c" providerId="ADAL" clId="{F867B1D9-C013-4AAD-8A10-27CA190BD048}" dt="2024-07-01T17:53:35.904" v="4004" actId="478"/>
          <ac:spMkLst>
            <pc:docMk/>
            <pc:sldMk cId="3381956343" sldId="1446"/>
            <ac:spMk id="27" creationId="{58D349C5-BE05-33AE-E2B3-E8202BA5797C}"/>
          </ac:spMkLst>
        </pc:spChg>
        <pc:spChg chg="add mod">
          <ac:chgData name="Catarina Tavares" userId="24d9e2df-cc0e-4e8d-92b6-8b1a34daa05c" providerId="ADAL" clId="{F867B1D9-C013-4AAD-8A10-27CA190BD048}" dt="2024-07-01T17:54:13.714" v="4007" actId="1076"/>
          <ac:spMkLst>
            <pc:docMk/>
            <pc:sldMk cId="3381956343" sldId="1446"/>
            <ac:spMk id="28" creationId="{0A51D858-CCA0-BDA3-0B2E-43831DA2A826}"/>
          </ac:spMkLst>
        </pc:spChg>
        <pc:spChg chg="add mod">
          <ac:chgData name="Catarina Tavares" userId="24d9e2df-cc0e-4e8d-92b6-8b1a34daa05c" providerId="ADAL" clId="{F867B1D9-C013-4AAD-8A10-27CA190BD048}" dt="2024-07-01T17:54:13.714" v="4007" actId="1076"/>
          <ac:spMkLst>
            <pc:docMk/>
            <pc:sldMk cId="3381956343" sldId="1446"/>
            <ac:spMk id="29" creationId="{9EEB1B0D-966E-1A0C-56F4-E87706D9A48B}"/>
          </ac:spMkLst>
        </pc:spChg>
        <pc:spChg chg="add mod">
          <ac:chgData name="Catarina Tavares" userId="24d9e2df-cc0e-4e8d-92b6-8b1a34daa05c" providerId="ADAL" clId="{F867B1D9-C013-4AAD-8A10-27CA190BD048}" dt="2024-07-01T17:54:13.714" v="4007" actId="1076"/>
          <ac:spMkLst>
            <pc:docMk/>
            <pc:sldMk cId="3381956343" sldId="1446"/>
            <ac:spMk id="30" creationId="{4B014DA4-36A2-5057-1CBA-7F16D87B3529}"/>
          </ac:spMkLst>
        </pc:spChg>
        <pc:spChg chg="add mod">
          <ac:chgData name="Catarina Tavares" userId="24d9e2df-cc0e-4e8d-92b6-8b1a34daa05c" providerId="ADAL" clId="{F867B1D9-C013-4AAD-8A10-27CA190BD048}" dt="2024-07-01T18:00:13.573" v="4066" actId="12"/>
          <ac:spMkLst>
            <pc:docMk/>
            <pc:sldMk cId="3381956343" sldId="1446"/>
            <ac:spMk id="32" creationId="{524D7402-CB93-22DC-68EC-AF7F3EDDED12}"/>
          </ac:spMkLst>
        </pc:spChg>
        <pc:picChg chg="del">
          <ac:chgData name="Catarina Tavares" userId="24d9e2df-cc0e-4e8d-92b6-8b1a34daa05c" providerId="ADAL" clId="{F867B1D9-C013-4AAD-8A10-27CA190BD048}" dt="2024-07-01T17:12:33.099" v="3455" actId="478"/>
          <ac:picMkLst>
            <pc:docMk/>
            <pc:sldMk cId="3381956343" sldId="1446"/>
            <ac:picMk id="2" creationId="{A6F923EF-8158-9F80-F2F4-1E822C4FB652}"/>
          </ac:picMkLst>
        </pc:picChg>
        <pc:picChg chg="add del mod">
          <ac:chgData name="Catarina Tavares" userId="24d9e2df-cc0e-4e8d-92b6-8b1a34daa05c" providerId="ADAL" clId="{F867B1D9-C013-4AAD-8A10-27CA190BD048}" dt="2024-07-01T17:48:47.335" v="3957" actId="478"/>
          <ac:picMkLst>
            <pc:docMk/>
            <pc:sldMk cId="3381956343" sldId="1446"/>
            <ac:picMk id="3" creationId="{08DD26A7-251F-44D3-F71B-AB6FC9EA4B43}"/>
          </ac:picMkLst>
        </pc:picChg>
        <pc:picChg chg="add mod">
          <ac:chgData name="Catarina Tavares" userId="24d9e2df-cc0e-4e8d-92b6-8b1a34daa05c" providerId="ADAL" clId="{F867B1D9-C013-4AAD-8A10-27CA190BD048}" dt="2024-07-01T17:54:13.714" v="4007" actId="1076"/>
          <ac:picMkLst>
            <pc:docMk/>
            <pc:sldMk cId="3381956343" sldId="1446"/>
            <ac:picMk id="16" creationId="{29E91D8A-E20B-ED5C-D050-D6C0082A973A}"/>
          </ac:picMkLst>
        </pc:picChg>
      </pc:sldChg>
      <pc:sldChg chg="addSp delSp modSp new mod">
        <pc:chgData name="Catarina Tavares" userId="24d9e2df-cc0e-4e8d-92b6-8b1a34daa05c" providerId="ADAL" clId="{F867B1D9-C013-4AAD-8A10-27CA190BD048}" dt="2024-07-01T17:37:06.001" v="3880" actId="1076"/>
        <pc:sldMkLst>
          <pc:docMk/>
          <pc:sldMk cId="2951675751" sldId="1447"/>
        </pc:sldMkLst>
        <pc:spChg chg="add del mod">
          <ac:chgData name="Catarina Tavares" userId="24d9e2df-cc0e-4e8d-92b6-8b1a34daa05c" providerId="ADAL" clId="{F867B1D9-C013-4AAD-8A10-27CA190BD048}" dt="2024-07-01T17:24:23.632" v="3579" actId="478"/>
          <ac:spMkLst>
            <pc:docMk/>
            <pc:sldMk cId="2951675751" sldId="1447"/>
            <ac:spMk id="2" creationId="{1023596C-9016-CE4E-48D9-E935057FA597}"/>
          </ac:spMkLst>
        </pc:spChg>
        <pc:spChg chg="add del mod">
          <ac:chgData name="Catarina Tavares" userId="24d9e2df-cc0e-4e8d-92b6-8b1a34daa05c" providerId="ADAL" clId="{F867B1D9-C013-4AAD-8A10-27CA190BD048}" dt="2024-07-01T17:17:58.097" v="3514" actId="478"/>
          <ac:spMkLst>
            <pc:docMk/>
            <pc:sldMk cId="2951675751" sldId="1447"/>
            <ac:spMk id="3" creationId="{83F9F6C0-BC06-7215-6FFA-637123FE7701}"/>
          </ac:spMkLst>
        </pc:spChg>
        <pc:spChg chg="add del mod">
          <ac:chgData name="Catarina Tavares" userId="24d9e2df-cc0e-4e8d-92b6-8b1a34daa05c" providerId="ADAL" clId="{F867B1D9-C013-4AAD-8A10-27CA190BD048}" dt="2024-07-01T17:17:49.439" v="3513" actId="478"/>
          <ac:spMkLst>
            <pc:docMk/>
            <pc:sldMk cId="2951675751" sldId="1447"/>
            <ac:spMk id="4" creationId="{E65E40C5-471E-ADB7-2ACC-65E82E5B319F}"/>
          </ac:spMkLst>
        </pc:spChg>
        <pc:spChg chg="add mod">
          <ac:chgData name="Catarina Tavares" userId="24d9e2df-cc0e-4e8d-92b6-8b1a34daa05c" providerId="ADAL" clId="{F867B1D9-C013-4AAD-8A10-27CA190BD048}" dt="2024-07-01T17:37:06.001" v="3880" actId="1076"/>
          <ac:spMkLst>
            <pc:docMk/>
            <pc:sldMk cId="2951675751" sldId="1447"/>
            <ac:spMk id="7" creationId="{BA986527-0A61-1D75-1AE1-9F7B3951A6A0}"/>
          </ac:spMkLst>
        </pc:spChg>
        <pc:spChg chg="add del mod">
          <ac:chgData name="Catarina Tavares" userId="24d9e2df-cc0e-4e8d-92b6-8b1a34daa05c" providerId="ADAL" clId="{F867B1D9-C013-4AAD-8A10-27CA190BD048}" dt="2024-07-01T17:24:26.781" v="3580" actId="478"/>
          <ac:spMkLst>
            <pc:docMk/>
            <pc:sldMk cId="2951675751" sldId="1447"/>
            <ac:spMk id="8" creationId="{AA33760E-ED66-C995-C377-D509F95596DE}"/>
          </ac:spMkLst>
        </pc:spChg>
        <pc:spChg chg="add del mod">
          <ac:chgData name="Catarina Tavares" userId="24d9e2df-cc0e-4e8d-92b6-8b1a34daa05c" providerId="ADAL" clId="{F867B1D9-C013-4AAD-8A10-27CA190BD048}" dt="2024-07-01T17:36:46.316" v="3878" actId="478"/>
          <ac:spMkLst>
            <pc:docMk/>
            <pc:sldMk cId="2951675751" sldId="1447"/>
            <ac:spMk id="9" creationId="{B23BA9E3-FFEB-0C33-CAB0-7F5EA3FA99D6}"/>
          </ac:spMkLst>
        </pc:spChg>
        <pc:spChg chg="add mod">
          <ac:chgData name="Catarina Tavares" userId="24d9e2df-cc0e-4e8d-92b6-8b1a34daa05c" providerId="ADAL" clId="{F867B1D9-C013-4AAD-8A10-27CA190BD048}" dt="2024-07-01T17:25:31.086" v="3600" actId="208"/>
          <ac:spMkLst>
            <pc:docMk/>
            <pc:sldMk cId="2951675751" sldId="1447"/>
            <ac:spMk id="10" creationId="{2A07EF5C-54D4-5840-633A-AF1B30992FC7}"/>
          </ac:spMkLst>
        </pc:spChg>
        <pc:spChg chg="add mod">
          <ac:chgData name="Catarina Tavares" userId="24d9e2df-cc0e-4e8d-92b6-8b1a34daa05c" providerId="ADAL" clId="{F867B1D9-C013-4AAD-8A10-27CA190BD048}" dt="2024-07-01T17:37:02.515" v="3879" actId="1076"/>
          <ac:spMkLst>
            <pc:docMk/>
            <pc:sldMk cId="2951675751" sldId="1447"/>
            <ac:spMk id="11" creationId="{C185A730-B7C6-0890-9238-3D6C61C28851}"/>
          </ac:spMkLst>
        </pc:spChg>
        <pc:spChg chg="add mod">
          <ac:chgData name="Catarina Tavares" userId="24d9e2df-cc0e-4e8d-92b6-8b1a34daa05c" providerId="ADAL" clId="{F867B1D9-C013-4AAD-8A10-27CA190BD048}" dt="2024-07-01T17:37:02.515" v="3879" actId="1076"/>
          <ac:spMkLst>
            <pc:docMk/>
            <pc:sldMk cId="2951675751" sldId="1447"/>
            <ac:spMk id="15" creationId="{49F937E0-747D-5ECA-09F6-0BDF12268511}"/>
          </ac:spMkLst>
        </pc:spChg>
        <pc:spChg chg="add mod">
          <ac:chgData name="Catarina Tavares" userId="24d9e2df-cc0e-4e8d-92b6-8b1a34daa05c" providerId="ADAL" clId="{F867B1D9-C013-4AAD-8A10-27CA190BD048}" dt="2024-07-01T17:37:02.515" v="3879" actId="1076"/>
          <ac:spMkLst>
            <pc:docMk/>
            <pc:sldMk cId="2951675751" sldId="1447"/>
            <ac:spMk id="21" creationId="{920A1209-75BA-85A9-C259-F3FE25EF208A}"/>
          </ac:spMkLst>
        </pc:spChg>
        <pc:picChg chg="add del mod">
          <ac:chgData name="Catarina Tavares" userId="24d9e2df-cc0e-4e8d-92b6-8b1a34daa05c" providerId="ADAL" clId="{F867B1D9-C013-4AAD-8A10-27CA190BD048}" dt="2024-07-01T17:19:50.167" v="3519" actId="478"/>
          <ac:picMkLst>
            <pc:docMk/>
            <pc:sldMk cId="2951675751" sldId="1447"/>
            <ac:picMk id="5" creationId="{351AC489-AD5C-0F25-2B66-C2161473A986}"/>
          </ac:picMkLst>
        </pc:picChg>
        <pc:picChg chg="add mod">
          <ac:chgData name="Catarina Tavares" userId="24d9e2df-cc0e-4e8d-92b6-8b1a34daa05c" providerId="ADAL" clId="{F867B1D9-C013-4AAD-8A10-27CA190BD048}" dt="2024-07-01T17:24:58.498" v="3587" actId="1076"/>
          <ac:picMkLst>
            <pc:docMk/>
            <pc:sldMk cId="2951675751" sldId="1447"/>
            <ac:picMk id="6" creationId="{D8757573-3494-A01B-5EBC-056EB8AE3D9B}"/>
          </ac:picMkLst>
        </pc:picChg>
        <pc:cxnChg chg="add mod ord">
          <ac:chgData name="Catarina Tavares" userId="24d9e2df-cc0e-4e8d-92b6-8b1a34daa05c" providerId="ADAL" clId="{F867B1D9-C013-4AAD-8A10-27CA190BD048}" dt="2024-07-01T17:37:02.515" v="3879" actId="1076"/>
          <ac:cxnSpMkLst>
            <pc:docMk/>
            <pc:sldMk cId="2951675751" sldId="1447"/>
            <ac:cxnSpMk id="13" creationId="{DCF8ADC5-AB4C-9F94-14DB-E8D48AFF2E20}"/>
          </ac:cxnSpMkLst>
        </pc:cxnChg>
        <pc:cxnChg chg="add mod">
          <ac:chgData name="Catarina Tavares" userId="24d9e2df-cc0e-4e8d-92b6-8b1a34daa05c" providerId="ADAL" clId="{F867B1D9-C013-4AAD-8A10-27CA190BD048}" dt="2024-07-01T17:37:02.515" v="3879" actId="1076"/>
          <ac:cxnSpMkLst>
            <pc:docMk/>
            <pc:sldMk cId="2951675751" sldId="1447"/>
            <ac:cxnSpMk id="16" creationId="{50A0FAF9-3B54-237B-95C1-15C1A1A6B5E6}"/>
          </ac:cxnSpMkLst>
        </pc:cxnChg>
      </pc:sldChg>
      <pc:sldChg chg="modSp add mod">
        <pc:chgData name="Catarina Tavares" userId="24d9e2df-cc0e-4e8d-92b6-8b1a34daa05c" providerId="ADAL" clId="{F867B1D9-C013-4AAD-8A10-27CA190BD048}" dt="2024-07-01T18:54:52.538" v="4938" actId="108"/>
        <pc:sldMkLst>
          <pc:docMk/>
          <pc:sldMk cId="1819580267" sldId="1448"/>
        </pc:sldMkLst>
        <pc:spChg chg="mod">
          <ac:chgData name="Catarina Tavares" userId="24d9e2df-cc0e-4e8d-92b6-8b1a34daa05c" providerId="ADAL" clId="{F867B1D9-C013-4AAD-8A10-27CA190BD048}" dt="2024-07-01T17:14:44.437" v="3477" actId="20577"/>
          <ac:spMkLst>
            <pc:docMk/>
            <pc:sldMk cId="1819580267" sldId="1448"/>
            <ac:spMk id="31" creationId="{521E4C81-7F22-41BC-B11B-A37CE8912F80}"/>
          </ac:spMkLst>
        </pc:spChg>
        <pc:spChg chg="mod">
          <ac:chgData name="Catarina Tavares" userId="24d9e2df-cc0e-4e8d-92b6-8b1a34daa05c" providerId="ADAL" clId="{F867B1D9-C013-4AAD-8A10-27CA190BD048}" dt="2024-07-01T18:54:52.538" v="4938" actId="108"/>
          <ac:spMkLst>
            <pc:docMk/>
            <pc:sldMk cId="1819580267" sldId="1448"/>
            <ac:spMk id="32" creationId="{071D7D1E-D44B-4A0C-B94A-B9B3FA59D9E0}"/>
          </ac:spMkLst>
        </pc:spChg>
        <pc:spChg chg="mod">
          <ac:chgData name="Catarina Tavares" userId="24d9e2df-cc0e-4e8d-92b6-8b1a34daa05c" providerId="ADAL" clId="{F867B1D9-C013-4AAD-8A10-27CA190BD048}" dt="2024-07-01T17:16:41.837" v="3508" actId="14100"/>
          <ac:spMkLst>
            <pc:docMk/>
            <pc:sldMk cId="1819580267" sldId="1448"/>
            <ac:spMk id="33" creationId="{77EB3496-257B-433C-8788-EEF8305428DA}"/>
          </ac:spMkLst>
        </pc:spChg>
        <pc:spChg chg="mod">
          <ac:chgData name="Catarina Tavares" userId="24d9e2df-cc0e-4e8d-92b6-8b1a34daa05c" providerId="ADAL" clId="{F867B1D9-C013-4AAD-8A10-27CA190BD048}" dt="2024-07-01T17:16:47.837" v="3509" actId="1076"/>
          <ac:spMkLst>
            <pc:docMk/>
            <pc:sldMk cId="1819580267" sldId="1448"/>
            <ac:spMk id="34" creationId="{4610058C-6067-4CA1-9511-69CFBDFE8040}"/>
          </ac:spMkLst>
        </pc:spChg>
      </pc:sldChg>
      <pc:sldChg chg="addSp delSp modSp add mod">
        <pc:chgData name="Catarina Tavares" userId="24d9e2df-cc0e-4e8d-92b6-8b1a34daa05c" providerId="ADAL" clId="{F867B1D9-C013-4AAD-8A10-27CA190BD048}" dt="2024-07-01T17:43:11.715" v="3941" actId="113"/>
        <pc:sldMkLst>
          <pc:docMk/>
          <pc:sldMk cId="922605052" sldId="1449"/>
        </pc:sldMkLst>
        <pc:spChg chg="add del mod ord">
          <ac:chgData name="Catarina Tavares" userId="24d9e2df-cc0e-4e8d-92b6-8b1a34daa05c" providerId="ADAL" clId="{F867B1D9-C013-4AAD-8A10-27CA190BD048}" dt="2024-07-01T17:42:44.713" v="3937" actId="167"/>
          <ac:spMkLst>
            <pc:docMk/>
            <pc:sldMk cId="922605052" sldId="1449"/>
            <ac:spMk id="2" creationId="{1023596C-9016-CE4E-48D9-E935057FA597}"/>
          </ac:spMkLst>
        </pc:spChg>
        <pc:spChg chg="mod topLvl">
          <ac:chgData name="Catarina Tavares" userId="24d9e2df-cc0e-4e8d-92b6-8b1a34daa05c" providerId="ADAL" clId="{F867B1D9-C013-4AAD-8A10-27CA190BD048}" dt="2024-07-01T17:39:18.445" v="3900" actId="1076"/>
          <ac:spMkLst>
            <pc:docMk/>
            <pc:sldMk cId="922605052" sldId="1449"/>
            <ac:spMk id="4" creationId="{B0263D04-B4A4-98E8-C12A-DB9A8317A17E}"/>
          </ac:spMkLst>
        </pc:spChg>
        <pc:spChg chg="del">
          <ac:chgData name="Catarina Tavares" userId="24d9e2df-cc0e-4e8d-92b6-8b1a34daa05c" providerId="ADAL" clId="{F867B1D9-C013-4AAD-8A10-27CA190BD048}" dt="2024-07-01T17:38:11.678" v="3888" actId="478"/>
          <ac:spMkLst>
            <pc:docMk/>
            <pc:sldMk cId="922605052" sldId="1449"/>
            <ac:spMk id="7" creationId="{BA986527-0A61-1D75-1AE1-9F7B3951A6A0}"/>
          </ac:spMkLst>
        </pc:spChg>
        <pc:spChg chg="del mod">
          <ac:chgData name="Catarina Tavares" userId="24d9e2df-cc0e-4e8d-92b6-8b1a34daa05c" providerId="ADAL" clId="{F867B1D9-C013-4AAD-8A10-27CA190BD048}" dt="2024-07-01T17:38:57.030" v="3895" actId="478"/>
          <ac:spMkLst>
            <pc:docMk/>
            <pc:sldMk cId="922605052" sldId="1449"/>
            <ac:spMk id="8" creationId="{AE8165A0-88EF-45C0-0439-81EC045E6276}"/>
          </ac:spMkLst>
        </pc:spChg>
        <pc:spChg chg="del mod topLvl">
          <ac:chgData name="Catarina Tavares" userId="24d9e2df-cc0e-4e8d-92b6-8b1a34daa05c" providerId="ADAL" clId="{F867B1D9-C013-4AAD-8A10-27CA190BD048}" dt="2024-07-01T17:39:11.540" v="3897" actId="478"/>
          <ac:spMkLst>
            <pc:docMk/>
            <pc:sldMk cId="922605052" sldId="1449"/>
            <ac:spMk id="9" creationId="{C36C2EC8-BF57-1B03-6829-C26CF999F076}"/>
          </ac:spMkLst>
        </pc:spChg>
        <pc:spChg chg="del">
          <ac:chgData name="Catarina Tavares" userId="24d9e2df-cc0e-4e8d-92b6-8b1a34daa05c" providerId="ADAL" clId="{F867B1D9-C013-4AAD-8A10-27CA190BD048}" dt="2024-07-01T17:38:16.756" v="3891" actId="478"/>
          <ac:spMkLst>
            <pc:docMk/>
            <pc:sldMk cId="922605052" sldId="1449"/>
            <ac:spMk id="10" creationId="{2A07EF5C-54D4-5840-633A-AF1B30992FC7}"/>
          </ac:spMkLst>
        </pc:spChg>
        <pc:spChg chg="del">
          <ac:chgData name="Catarina Tavares" userId="24d9e2df-cc0e-4e8d-92b6-8b1a34daa05c" providerId="ADAL" clId="{F867B1D9-C013-4AAD-8A10-27CA190BD048}" dt="2024-07-01T17:38:03.655" v="3883" actId="478"/>
          <ac:spMkLst>
            <pc:docMk/>
            <pc:sldMk cId="922605052" sldId="1449"/>
            <ac:spMk id="11" creationId="{C185A730-B7C6-0890-9238-3D6C61C28851}"/>
          </ac:spMkLst>
        </pc:spChg>
        <pc:spChg chg="add mod">
          <ac:chgData name="Catarina Tavares" userId="24d9e2df-cc0e-4e8d-92b6-8b1a34daa05c" providerId="ADAL" clId="{F867B1D9-C013-4AAD-8A10-27CA190BD048}" dt="2024-07-01T17:43:11.715" v="3941" actId="113"/>
          <ac:spMkLst>
            <pc:docMk/>
            <pc:sldMk cId="922605052" sldId="1449"/>
            <ac:spMk id="12" creationId="{90382644-FF08-AB55-5203-222F1FAB175B}"/>
          </ac:spMkLst>
        </pc:spChg>
        <pc:spChg chg="del">
          <ac:chgData name="Catarina Tavares" userId="24d9e2df-cc0e-4e8d-92b6-8b1a34daa05c" providerId="ADAL" clId="{F867B1D9-C013-4AAD-8A10-27CA190BD048}" dt="2024-07-01T17:38:07.376" v="3886" actId="478"/>
          <ac:spMkLst>
            <pc:docMk/>
            <pc:sldMk cId="922605052" sldId="1449"/>
            <ac:spMk id="15" creationId="{49F937E0-747D-5ECA-09F6-0BDF12268511}"/>
          </ac:spMkLst>
        </pc:spChg>
        <pc:spChg chg="mod">
          <ac:chgData name="Catarina Tavares" userId="24d9e2df-cc0e-4e8d-92b6-8b1a34daa05c" providerId="ADAL" clId="{F867B1D9-C013-4AAD-8A10-27CA190BD048}" dt="2024-07-01T17:42:23.185" v="3932" actId="207"/>
          <ac:spMkLst>
            <pc:docMk/>
            <pc:sldMk cId="922605052" sldId="1449"/>
            <ac:spMk id="17" creationId="{8F21CEB0-696F-F433-8BE2-39C02BCF0B22}"/>
          </ac:spMkLst>
        </pc:spChg>
        <pc:spChg chg="mod">
          <ac:chgData name="Catarina Tavares" userId="24d9e2df-cc0e-4e8d-92b6-8b1a34daa05c" providerId="ADAL" clId="{F867B1D9-C013-4AAD-8A10-27CA190BD048}" dt="2024-07-01T17:42:23.185" v="3932" actId="207"/>
          <ac:spMkLst>
            <pc:docMk/>
            <pc:sldMk cId="922605052" sldId="1449"/>
            <ac:spMk id="20" creationId="{4E14E56C-3C55-0BBC-2EAB-3E77E38548EA}"/>
          </ac:spMkLst>
        </pc:spChg>
        <pc:spChg chg="del">
          <ac:chgData name="Catarina Tavares" userId="24d9e2df-cc0e-4e8d-92b6-8b1a34daa05c" providerId="ADAL" clId="{F867B1D9-C013-4AAD-8A10-27CA190BD048}" dt="2024-07-01T17:38:14.968" v="3890" actId="478"/>
          <ac:spMkLst>
            <pc:docMk/>
            <pc:sldMk cId="922605052" sldId="1449"/>
            <ac:spMk id="21" creationId="{920A1209-75BA-85A9-C259-F3FE25EF208A}"/>
          </ac:spMkLst>
        </pc:spChg>
        <pc:spChg chg="mod">
          <ac:chgData name="Catarina Tavares" userId="24d9e2df-cc0e-4e8d-92b6-8b1a34daa05c" providerId="ADAL" clId="{F867B1D9-C013-4AAD-8A10-27CA190BD048}" dt="2024-07-01T17:42:23.185" v="3932" actId="207"/>
          <ac:spMkLst>
            <pc:docMk/>
            <pc:sldMk cId="922605052" sldId="1449"/>
            <ac:spMk id="24" creationId="{20047C61-DA3E-DB86-C4A0-ACAE78DC435E}"/>
          </ac:spMkLst>
        </pc:spChg>
        <pc:spChg chg="mod">
          <ac:chgData name="Catarina Tavares" userId="24d9e2df-cc0e-4e8d-92b6-8b1a34daa05c" providerId="ADAL" clId="{F867B1D9-C013-4AAD-8A10-27CA190BD048}" dt="2024-07-01T17:42:23.185" v="3932" actId="207"/>
          <ac:spMkLst>
            <pc:docMk/>
            <pc:sldMk cId="922605052" sldId="1449"/>
            <ac:spMk id="27" creationId="{BBE41D9F-169A-658D-88CB-A455D1905559}"/>
          </ac:spMkLst>
        </pc:spChg>
        <pc:spChg chg="mod">
          <ac:chgData name="Catarina Tavares" userId="24d9e2df-cc0e-4e8d-92b6-8b1a34daa05c" providerId="ADAL" clId="{F867B1D9-C013-4AAD-8A10-27CA190BD048}" dt="2024-07-01T17:42:23.185" v="3932" actId="207"/>
          <ac:spMkLst>
            <pc:docMk/>
            <pc:sldMk cId="922605052" sldId="1449"/>
            <ac:spMk id="30" creationId="{066205B3-2DA9-72C7-2102-F840ADDBD488}"/>
          </ac:spMkLst>
        </pc:spChg>
        <pc:spChg chg="mod">
          <ac:chgData name="Catarina Tavares" userId="24d9e2df-cc0e-4e8d-92b6-8b1a34daa05c" providerId="ADAL" clId="{F867B1D9-C013-4AAD-8A10-27CA190BD048}" dt="2024-07-01T17:42:23.185" v="3932" actId="207"/>
          <ac:spMkLst>
            <pc:docMk/>
            <pc:sldMk cId="922605052" sldId="1449"/>
            <ac:spMk id="33" creationId="{EB9E4D3C-4882-0B0C-B83E-F1BBBC465AF5}"/>
          </ac:spMkLst>
        </pc:spChg>
        <pc:spChg chg="add mod">
          <ac:chgData name="Catarina Tavares" userId="24d9e2df-cc0e-4e8d-92b6-8b1a34daa05c" providerId="ADAL" clId="{F867B1D9-C013-4AAD-8A10-27CA190BD048}" dt="2024-07-01T17:42:23.185" v="3932" actId="207"/>
          <ac:spMkLst>
            <pc:docMk/>
            <pc:sldMk cId="922605052" sldId="1449"/>
            <ac:spMk id="35" creationId="{A4A0C368-06ED-8BB4-FF88-C707116E654C}"/>
          </ac:spMkLst>
        </pc:spChg>
        <pc:spChg chg="add mod">
          <ac:chgData name="Catarina Tavares" userId="24d9e2df-cc0e-4e8d-92b6-8b1a34daa05c" providerId="ADAL" clId="{F867B1D9-C013-4AAD-8A10-27CA190BD048}" dt="2024-07-01T17:42:23.185" v="3932" actId="207"/>
          <ac:spMkLst>
            <pc:docMk/>
            <pc:sldMk cId="922605052" sldId="1449"/>
            <ac:spMk id="36" creationId="{DCB97DEC-20B1-8743-D8E2-8F570C80AD39}"/>
          </ac:spMkLst>
        </pc:spChg>
        <pc:spChg chg="add mod">
          <ac:chgData name="Catarina Tavares" userId="24d9e2df-cc0e-4e8d-92b6-8b1a34daa05c" providerId="ADAL" clId="{F867B1D9-C013-4AAD-8A10-27CA190BD048}" dt="2024-07-01T17:42:23.185" v="3932" actId="207"/>
          <ac:spMkLst>
            <pc:docMk/>
            <pc:sldMk cId="922605052" sldId="1449"/>
            <ac:spMk id="37" creationId="{3AC70703-9D87-A83C-4200-813C76D26C8A}"/>
          </ac:spMkLst>
        </pc:spChg>
        <pc:spChg chg="add mod">
          <ac:chgData name="Catarina Tavares" userId="24d9e2df-cc0e-4e8d-92b6-8b1a34daa05c" providerId="ADAL" clId="{F867B1D9-C013-4AAD-8A10-27CA190BD048}" dt="2024-07-01T17:42:23.185" v="3932" actId="207"/>
          <ac:spMkLst>
            <pc:docMk/>
            <pc:sldMk cId="922605052" sldId="1449"/>
            <ac:spMk id="38" creationId="{DEB6ED2B-9D15-E118-187D-90D13FFB21F4}"/>
          </ac:spMkLst>
        </pc:spChg>
        <pc:spChg chg="add mod">
          <ac:chgData name="Catarina Tavares" userId="24d9e2df-cc0e-4e8d-92b6-8b1a34daa05c" providerId="ADAL" clId="{F867B1D9-C013-4AAD-8A10-27CA190BD048}" dt="2024-07-01T17:42:23.185" v="3932" actId="207"/>
          <ac:spMkLst>
            <pc:docMk/>
            <pc:sldMk cId="922605052" sldId="1449"/>
            <ac:spMk id="39" creationId="{7AC32945-8F19-F693-8E80-99B92E385529}"/>
          </ac:spMkLst>
        </pc:spChg>
        <pc:spChg chg="add mod">
          <ac:chgData name="Catarina Tavares" userId="24d9e2df-cc0e-4e8d-92b6-8b1a34daa05c" providerId="ADAL" clId="{F867B1D9-C013-4AAD-8A10-27CA190BD048}" dt="2024-07-01T17:42:23.185" v="3932" actId="207"/>
          <ac:spMkLst>
            <pc:docMk/>
            <pc:sldMk cId="922605052" sldId="1449"/>
            <ac:spMk id="40" creationId="{CD8D6F24-AF85-E2B6-3BA3-92272330B195}"/>
          </ac:spMkLst>
        </pc:spChg>
        <pc:spChg chg="add mod">
          <ac:chgData name="Catarina Tavares" userId="24d9e2df-cc0e-4e8d-92b6-8b1a34daa05c" providerId="ADAL" clId="{F867B1D9-C013-4AAD-8A10-27CA190BD048}" dt="2024-07-01T17:42:53.455" v="3939" actId="14100"/>
          <ac:spMkLst>
            <pc:docMk/>
            <pc:sldMk cId="922605052" sldId="1449"/>
            <ac:spMk id="41" creationId="{F52B24A6-DAD9-1CAA-30E3-14346D7CF1D9}"/>
          </ac:spMkLst>
        </pc:spChg>
        <pc:spChg chg="add mod">
          <ac:chgData name="Catarina Tavares" userId="24d9e2df-cc0e-4e8d-92b6-8b1a34daa05c" providerId="ADAL" clId="{F867B1D9-C013-4AAD-8A10-27CA190BD048}" dt="2024-07-01T17:42:23.185" v="3932" actId="207"/>
          <ac:spMkLst>
            <pc:docMk/>
            <pc:sldMk cId="922605052" sldId="1449"/>
            <ac:spMk id="42" creationId="{811D37D6-7C7D-B8E8-2D7F-AF27F0C74ADC}"/>
          </ac:spMkLst>
        </pc:spChg>
        <pc:spChg chg="add mod">
          <ac:chgData name="Catarina Tavares" userId="24d9e2df-cc0e-4e8d-92b6-8b1a34daa05c" providerId="ADAL" clId="{F867B1D9-C013-4AAD-8A10-27CA190BD048}" dt="2024-07-01T17:42:23.185" v="3932" actId="207"/>
          <ac:spMkLst>
            <pc:docMk/>
            <pc:sldMk cId="922605052" sldId="1449"/>
            <ac:spMk id="43" creationId="{DEE160D2-D23E-2C3D-DC86-351024E3D923}"/>
          </ac:spMkLst>
        </pc:spChg>
        <pc:spChg chg="add mod">
          <ac:chgData name="Catarina Tavares" userId="24d9e2df-cc0e-4e8d-92b6-8b1a34daa05c" providerId="ADAL" clId="{F867B1D9-C013-4AAD-8A10-27CA190BD048}" dt="2024-07-01T17:42:23.185" v="3932" actId="207"/>
          <ac:spMkLst>
            <pc:docMk/>
            <pc:sldMk cId="922605052" sldId="1449"/>
            <ac:spMk id="44" creationId="{2A405DC0-ED42-4042-B4EC-B8E9EFF69FD0}"/>
          </ac:spMkLst>
        </pc:spChg>
        <pc:spChg chg="add mod">
          <ac:chgData name="Catarina Tavares" userId="24d9e2df-cc0e-4e8d-92b6-8b1a34daa05c" providerId="ADAL" clId="{F867B1D9-C013-4AAD-8A10-27CA190BD048}" dt="2024-07-01T17:42:23.185" v="3932" actId="207"/>
          <ac:spMkLst>
            <pc:docMk/>
            <pc:sldMk cId="922605052" sldId="1449"/>
            <ac:spMk id="45" creationId="{CDFC04DA-B999-57F3-31FA-B20D269041CC}"/>
          </ac:spMkLst>
        </pc:spChg>
        <pc:spChg chg="add mod">
          <ac:chgData name="Catarina Tavares" userId="24d9e2df-cc0e-4e8d-92b6-8b1a34daa05c" providerId="ADAL" clId="{F867B1D9-C013-4AAD-8A10-27CA190BD048}" dt="2024-07-01T17:42:23.185" v="3932" actId="207"/>
          <ac:spMkLst>
            <pc:docMk/>
            <pc:sldMk cId="922605052" sldId="1449"/>
            <ac:spMk id="46" creationId="{53D78821-8BFF-A609-7B98-76AAA72D1B4F}"/>
          </ac:spMkLst>
        </pc:spChg>
        <pc:spChg chg="add mod">
          <ac:chgData name="Catarina Tavares" userId="24d9e2df-cc0e-4e8d-92b6-8b1a34daa05c" providerId="ADAL" clId="{F867B1D9-C013-4AAD-8A10-27CA190BD048}" dt="2024-07-01T17:42:23.185" v="3932" actId="207"/>
          <ac:spMkLst>
            <pc:docMk/>
            <pc:sldMk cId="922605052" sldId="1449"/>
            <ac:spMk id="47" creationId="{756DCC6C-7BDB-CB09-00E1-BD645893C723}"/>
          </ac:spMkLst>
        </pc:spChg>
        <pc:spChg chg="add mod">
          <ac:chgData name="Catarina Tavares" userId="24d9e2df-cc0e-4e8d-92b6-8b1a34daa05c" providerId="ADAL" clId="{F867B1D9-C013-4AAD-8A10-27CA190BD048}" dt="2024-07-01T17:42:23.185" v="3932" actId="207"/>
          <ac:spMkLst>
            <pc:docMk/>
            <pc:sldMk cId="922605052" sldId="1449"/>
            <ac:spMk id="48" creationId="{7064645B-2A70-51D9-E9C4-2752CB4B4243}"/>
          </ac:spMkLst>
        </pc:spChg>
        <pc:spChg chg="add mod">
          <ac:chgData name="Catarina Tavares" userId="24d9e2df-cc0e-4e8d-92b6-8b1a34daa05c" providerId="ADAL" clId="{F867B1D9-C013-4AAD-8A10-27CA190BD048}" dt="2024-07-01T17:42:23.185" v="3932" actId="207"/>
          <ac:spMkLst>
            <pc:docMk/>
            <pc:sldMk cId="922605052" sldId="1449"/>
            <ac:spMk id="49" creationId="{02C7B74D-BAF5-E07C-E55D-44B4D7A56ED0}"/>
          </ac:spMkLst>
        </pc:spChg>
        <pc:spChg chg="add mod ord">
          <ac:chgData name="Catarina Tavares" userId="24d9e2df-cc0e-4e8d-92b6-8b1a34daa05c" providerId="ADAL" clId="{F867B1D9-C013-4AAD-8A10-27CA190BD048}" dt="2024-07-01T17:42:41.727" v="3936" actId="167"/>
          <ac:spMkLst>
            <pc:docMk/>
            <pc:sldMk cId="922605052" sldId="1449"/>
            <ac:spMk id="50" creationId="{1C19D469-C2F2-D98E-C908-F7C0807B1DD0}"/>
          </ac:spMkLst>
        </pc:spChg>
        <pc:grpChg chg="add del mod">
          <ac:chgData name="Catarina Tavares" userId="24d9e2df-cc0e-4e8d-92b6-8b1a34daa05c" providerId="ADAL" clId="{F867B1D9-C013-4AAD-8A10-27CA190BD048}" dt="2024-07-01T17:39:11.540" v="3897" actId="478"/>
          <ac:grpSpMkLst>
            <pc:docMk/>
            <pc:sldMk cId="922605052" sldId="1449"/>
            <ac:grpSpMk id="3" creationId="{AE0537B2-8EF3-5562-F4DD-279FD1624B7D}"/>
          </ac:grpSpMkLst>
        </pc:grpChg>
        <pc:grpChg chg="del mod">
          <ac:chgData name="Catarina Tavares" userId="24d9e2df-cc0e-4e8d-92b6-8b1a34daa05c" providerId="ADAL" clId="{F867B1D9-C013-4AAD-8A10-27CA190BD048}" dt="2024-07-01T17:38:57.030" v="3895" actId="478"/>
          <ac:grpSpMkLst>
            <pc:docMk/>
            <pc:sldMk cId="922605052" sldId="1449"/>
            <ac:grpSpMk id="5" creationId="{F2AF91A4-03CF-F387-D855-A4CF0783E265}"/>
          </ac:grpSpMkLst>
        </pc:grpChg>
        <pc:grpChg chg="add mod">
          <ac:chgData name="Catarina Tavares" userId="24d9e2df-cc0e-4e8d-92b6-8b1a34daa05c" providerId="ADAL" clId="{F867B1D9-C013-4AAD-8A10-27CA190BD048}" dt="2024-07-01T17:42:00.875" v="3929" actId="1076"/>
          <ac:grpSpMkLst>
            <pc:docMk/>
            <pc:sldMk cId="922605052" sldId="1449"/>
            <ac:grpSpMk id="14" creationId="{E3921BA2-F07C-60E0-6B62-32C199D18301}"/>
          </ac:grpSpMkLst>
        </pc:grpChg>
        <pc:grpChg chg="add mod">
          <ac:chgData name="Catarina Tavares" userId="24d9e2df-cc0e-4e8d-92b6-8b1a34daa05c" providerId="ADAL" clId="{F867B1D9-C013-4AAD-8A10-27CA190BD048}" dt="2024-07-01T17:42:00.875" v="3929" actId="1076"/>
          <ac:grpSpMkLst>
            <pc:docMk/>
            <pc:sldMk cId="922605052" sldId="1449"/>
            <ac:grpSpMk id="19" creationId="{10FE4C24-8CE7-11F9-1E02-854CED6BA65E}"/>
          </ac:grpSpMkLst>
        </pc:grpChg>
        <pc:grpChg chg="add mod">
          <ac:chgData name="Catarina Tavares" userId="24d9e2df-cc0e-4e8d-92b6-8b1a34daa05c" providerId="ADAL" clId="{F867B1D9-C013-4AAD-8A10-27CA190BD048}" dt="2024-07-01T17:42:00.875" v="3929" actId="1076"/>
          <ac:grpSpMkLst>
            <pc:docMk/>
            <pc:sldMk cId="922605052" sldId="1449"/>
            <ac:grpSpMk id="23" creationId="{35BD0FCA-394F-4724-AB1E-2830A2C4C86B}"/>
          </ac:grpSpMkLst>
        </pc:grpChg>
        <pc:grpChg chg="add mod">
          <ac:chgData name="Catarina Tavares" userId="24d9e2df-cc0e-4e8d-92b6-8b1a34daa05c" providerId="ADAL" clId="{F867B1D9-C013-4AAD-8A10-27CA190BD048}" dt="2024-07-01T17:42:00.875" v="3929" actId="1076"/>
          <ac:grpSpMkLst>
            <pc:docMk/>
            <pc:sldMk cId="922605052" sldId="1449"/>
            <ac:grpSpMk id="26" creationId="{09CF5B94-2603-2169-16C8-EE1880D7D6BF}"/>
          </ac:grpSpMkLst>
        </pc:grpChg>
        <pc:grpChg chg="add mod">
          <ac:chgData name="Catarina Tavares" userId="24d9e2df-cc0e-4e8d-92b6-8b1a34daa05c" providerId="ADAL" clId="{F867B1D9-C013-4AAD-8A10-27CA190BD048}" dt="2024-07-01T17:42:00.875" v="3929" actId="1076"/>
          <ac:grpSpMkLst>
            <pc:docMk/>
            <pc:sldMk cId="922605052" sldId="1449"/>
            <ac:grpSpMk id="29" creationId="{C6BF7D88-AE44-4068-20FD-15C1A47AB575}"/>
          </ac:grpSpMkLst>
        </pc:grpChg>
        <pc:grpChg chg="add mod">
          <ac:chgData name="Catarina Tavares" userId="24d9e2df-cc0e-4e8d-92b6-8b1a34daa05c" providerId="ADAL" clId="{F867B1D9-C013-4AAD-8A10-27CA190BD048}" dt="2024-07-01T17:42:00.875" v="3929" actId="1076"/>
          <ac:grpSpMkLst>
            <pc:docMk/>
            <pc:sldMk cId="922605052" sldId="1449"/>
            <ac:grpSpMk id="32" creationId="{6E14E171-6AC4-529C-A448-2EDE0D03181A}"/>
          </ac:grpSpMkLst>
        </pc:grpChg>
        <pc:picChg chg="del">
          <ac:chgData name="Catarina Tavares" userId="24d9e2df-cc0e-4e8d-92b6-8b1a34daa05c" providerId="ADAL" clId="{F867B1D9-C013-4AAD-8A10-27CA190BD048}" dt="2024-07-01T17:38:02.685" v="3882" actId="478"/>
          <ac:picMkLst>
            <pc:docMk/>
            <pc:sldMk cId="922605052" sldId="1449"/>
            <ac:picMk id="6" creationId="{D8757573-3494-A01B-5EBC-056EB8AE3D9B}"/>
          </ac:picMkLst>
        </pc:picChg>
        <pc:picChg chg="mod">
          <ac:chgData name="Catarina Tavares" userId="24d9e2df-cc0e-4e8d-92b6-8b1a34daa05c" providerId="ADAL" clId="{F867B1D9-C013-4AAD-8A10-27CA190BD048}" dt="2024-07-01T17:38:43.865" v="3892"/>
          <ac:picMkLst>
            <pc:docMk/>
            <pc:sldMk cId="922605052" sldId="1449"/>
            <ac:picMk id="18" creationId="{985AE8AB-98EB-D015-B71C-60B38F846994}"/>
          </ac:picMkLst>
        </pc:picChg>
        <pc:picChg chg="mod">
          <ac:chgData name="Catarina Tavares" userId="24d9e2df-cc0e-4e8d-92b6-8b1a34daa05c" providerId="ADAL" clId="{F867B1D9-C013-4AAD-8A10-27CA190BD048}" dt="2024-07-01T17:38:43.865" v="3892"/>
          <ac:picMkLst>
            <pc:docMk/>
            <pc:sldMk cId="922605052" sldId="1449"/>
            <ac:picMk id="22" creationId="{238474E1-2A53-058D-7316-0FA5409A7329}"/>
          </ac:picMkLst>
        </pc:picChg>
        <pc:picChg chg="mod">
          <ac:chgData name="Catarina Tavares" userId="24d9e2df-cc0e-4e8d-92b6-8b1a34daa05c" providerId="ADAL" clId="{F867B1D9-C013-4AAD-8A10-27CA190BD048}" dt="2024-07-01T17:38:43.865" v="3892"/>
          <ac:picMkLst>
            <pc:docMk/>
            <pc:sldMk cId="922605052" sldId="1449"/>
            <ac:picMk id="25" creationId="{22D84A05-86E1-FA73-A669-F30F4A61C216}"/>
          </ac:picMkLst>
        </pc:picChg>
        <pc:picChg chg="mod">
          <ac:chgData name="Catarina Tavares" userId="24d9e2df-cc0e-4e8d-92b6-8b1a34daa05c" providerId="ADAL" clId="{F867B1D9-C013-4AAD-8A10-27CA190BD048}" dt="2024-07-01T17:38:43.865" v="3892"/>
          <ac:picMkLst>
            <pc:docMk/>
            <pc:sldMk cId="922605052" sldId="1449"/>
            <ac:picMk id="28" creationId="{ACEB4FF5-B13A-45C6-460B-0AADD316C9A1}"/>
          </ac:picMkLst>
        </pc:picChg>
        <pc:picChg chg="mod">
          <ac:chgData name="Catarina Tavares" userId="24d9e2df-cc0e-4e8d-92b6-8b1a34daa05c" providerId="ADAL" clId="{F867B1D9-C013-4AAD-8A10-27CA190BD048}" dt="2024-07-01T17:38:43.865" v="3892"/>
          <ac:picMkLst>
            <pc:docMk/>
            <pc:sldMk cId="922605052" sldId="1449"/>
            <ac:picMk id="31" creationId="{71111E50-E503-82C8-6DB8-B170080C55C4}"/>
          </ac:picMkLst>
        </pc:picChg>
        <pc:picChg chg="mod">
          <ac:chgData name="Catarina Tavares" userId="24d9e2df-cc0e-4e8d-92b6-8b1a34daa05c" providerId="ADAL" clId="{F867B1D9-C013-4AAD-8A10-27CA190BD048}" dt="2024-07-01T17:38:43.865" v="3892"/>
          <ac:picMkLst>
            <pc:docMk/>
            <pc:sldMk cId="922605052" sldId="1449"/>
            <ac:picMk id="34" creationId="{CB883E65-8F57-B4F8-3384-CE5388761162}"/>
          </ac:picMkLst>
        </pc:picChg>
        <pc:cxnChg chg="del">
          <ac:chgData name="Catarina Tavares" userId="24d9e2df-cc0e-4e8d-92b6-8b1a34daa05c" providerId="ADAL" clId="{F867B1D9-C013-4AAD-8A10-27CA190BD048}" dt="2024-07-01T17:38:12.798" v="3889" actId="478"/>
          <ac:cxnSpMkLst>
            <pc:docMk/>
            <pc:sldMk cId="922605052" sldId="1449"/>
            <ac:cxnSpMk id="13" creationId="{DCF8ADC5-AB4C-9F94-14DB-E8D48AFF2E20}"/>
          </ac:cxnSpMkLst>
        </pc:cxnChg>
        <pc:cxnChg chg="del">
          <ac:chgData name="Catarina Tavares" userId="24d9e2df-cc0e-4e8d-92b6-8b1a34daa05c" providerId="ADAL" clId="{F867B1D9-C013-4AAD-8A10-27CA190BD048}" dt="2024-07-01T17:38:08.835" v="3887" actId="478"/>
          <ac:cxnSpMkLst>
            <pc:docMk/>
            <pc:sldMk cId="922605052" sldId="1449"/>
            <ac:cxnSpMk id="16" creationId="{50A0FAF9-3B54-237B-95C1-15C1A1A6B5E6}"/>
          </ac:cxnSpMkLst>
        </pc:cxnChg>
      </pc:sldChg>
      <pc:sldChg chg="addSp modSp new mod">
        <pc:chgData name="Catarina Tavares" userId="24d9e2df-cc0e-4e8d-92b6-8b1a34daa05c" providerId="ADAL" clId="{F867B1D9-C013-4AAD-8A10-27CA190BD048}" dt="2024-07-01T18:51:37.181" v="4842" actId="20577"/>
        <pc:sldMkLst>
          <pc:docMk/>
          <pc:sldMk cId="49712807" sldId="1450"/>
        </pc:sldMkLst>
        <pc:spChg chg="add mod ord">
          <ac:chgData name="Catarina Tavares" userId="24d9e2df-cc0e-4e8d-92b6-8b1a34daa05c" providerId="ADAL" clId="{F867B1D9-C013-4AAD-8A10-27CA190BD048}" dt="2024-07-01T17:57:24.187" v="4026" actId="167"/>
          <ac:spMkLst>
            <pc:docMk/>
            <pc:sldMk cId="49712807" sldId="1450"/>
            <ac:spMk id="4" creationId="{1B46C001-DB8F-6929-5A4D-EDEC65581DF1}"/>
          </ac:spMkLst>
        </pc:spChg>
        <pc:spChg chg="add mod">
          <ac:chgData name="Catarina Tavares" userId="24d9e2df-cc0e-4e8d-92b6-8b1a34daa05c" providerId="ADAL" clId="{F867B1D9-C013-4AAD-8A10-27CA190BD048}" dt="2024-07-01T18:51:37.181" v="4842" actId="20577"/>
          <ac:spMkLst>
            <pc:docMk/>
            <pc:sldMk cId="49712807" sldId="1450"/>
            <ac:spMk id="6" creationId="{DD8EE464-AEBC-CFD9-CFE9-1B45B9FF4A1F}"/>
          </ac:spMkLst>
        </pc:spChg>
        <pc:picChg chg="add mod">
          <ac:chgData name="Catarina Tavares" userId="24d9e2df-cc0e-4e8d-92b6-8b1a34daa05c" providerId="ADAL" clId="{F867B1D9-C013-4AAD-8A10-27CA190BD048}" dt="2024-07-01T17:59:06.153" v="4035" actId="1076"/>
          <ac:picMkLst>
            <pc:docMk/>
            <pc:sldMk cId="49712807" sldId="1450"/>
            <ac:picMk id="3" creationId="{2D519855-2305-B027-508E-2EDF0DA91334}"/>
          </ac:picMkLst>
        </pc:picChg>
      </pc:sldChg>
      <pc:sldChg chg="addSp modSp new mod">
        <pc:chgData name="Catarina Tavares" userId="24d9e2df-cc0e-4e8d-92b6-8b1a34daa05c" providerId="ADAL" clId="{F867B1D9-C013-4AAD-8A10-27CA190BD048}" dt="2024-07-01T18:12:42.907" v="4234" actId="2711"/>
        <pc:sldMkLst>
          <pc:docMk/>
          <pc:sldMk cId="3898446385" sldId="1451"/>
        </pc:sldMkLst>
        <pc:spChg chg="add mod">
          <ac:chgData name="Catarina Tavares" userId="24d9e2df-cc0e-4e8d-92b6-8b1a34daa05c" providerId="ADAL" clId="{F867B1D9-C013-4AAD-8A10-27CA190BD048}" dt="2024-07-01T18:12:33.397" v="4232" actId="207"/>
          <ac:spMkLst>
            <pc:docMk/>
            <pc:sldMk cId="3898446385" sldId="1451"/>
            <ac:spMk id="2" creationId="{CB131E9B-80A3-9835-9A06-8F5641DB21A5}"/>
          </ac:spMkLst>
        </pc:spChg>
        <pc:spChg chg="add mod">
          <ac:chgData name="Catarina Tavares" userId="24d9e2df-cc0e-4e8d-92b6-8b1a34daa05c" providerId="ADAL" clId="{F867B1D9-C013-4AAD-8A10-27CA190BD048}" dt="2024-07-01T18:12:28.632" v="4231"/>
          <ac:spMkLst>
            <pc:docMk/>
            <pc:sldMk cId="3898446385" sldId="1451"/>
            <ac:spMk id="3" creationId="{D7E4CA72-1737-2DA7-094A-26B8FF2B81B9}"/>
          </ac:spMkLst>
        </pc:spChg>
        <pc:spChg chg="add mod">
          <ac:chgData name="Catarina Tavares" userId="24d9e2df-cc0e-4e8d-92b6-8b1a34daa05c" providerId="ADAL" clId="{F867B1D9-C013-4AAD-8A10-27CA190BD048}" dt="2024-07-01T18:12:42.907" v="4234" actId="2711"/>
          <ac:spMkLst>
            <pc:docMk/>
            <pc:sldMk cId="3898446385" sldId="1451"/>
            <ac:spMk id="6" creationId="{D0704DEE-C0C5-5A6B-E79F-9A5700A7CEB4}"/>
          </ac:spMkLst>
        </pc:spChg>
        <pc:grpChg chg="add mod">
          <ac:chgData name="Catarina Tavares" userId="24d9e2df-cc0e-4e8d-92b6-8b1a34daa05c" providerId="ADAL" clId="{F867B1D9-C013-4AAD-8A10-27CA190BD048}" dt="2024-07-01T18:12:28.632" v="4231"/>
          <ac:grpSpMkLst>
            <pc:docMk/>
            <pc:sldMk cId="3898446385" sldId="1451"/>
            <ac:grpSpMk id="8" creationId="{65E776D1-CCA6-192D-13FB-BA1A63F485C1}"/>
          </ac:grpSpMkLst>
        </pc:grpChg>
        <pc:picChg chg="add mod">
          <ac:chgData name="Catarina Tavares" userId="24d9e2df-cc0e-4e8d-92b6-8b1a34daa05c" providerId="ADAL" clId="{F867B1D9-C013-4AAD-8A10-27CA190BD048}" dt="2024-07-01T18:12:28.632" v="4231"/>
          <ac:picMkLst>
            <pc:docMk/>
            <pc:sldMk cId="3898446385" sldId="1451"/>
            <ac:picMk id="5" creationId="{E7494F88-BAB0-AAD5-5619-F35FCC4D32D3}"/>
          </ac:picMkLst>
        </pc:picChg>
        <pc:picChg chg="add mod">
          <ac:chgData name="Catarina Tavares" userId="24d9e2df-cc0e-4e8d-92b6-8b1a34daa05c" providerId="ADAL" clId="{F867B1D9-C013-4AAD-8A10-27CA190BD048}" dt="2024-07-01T18:12:28.632" v="4231"/>
          <ac:picMkLst>
            <pc:docMk/>
            <pc:sldMk cId="3898446385" sldId="1451"/>
            <ac:picMk id="7" creationId="{2D34F869-EC80-FB2F-3220-66BA255CC409}"/>
          </ac:picMkLst>
        </pc:picChg>
        <pc:picChg chg="mod">
          <ac:chgData name="Catarina Tavares" userId="24d9e2df-cc0e-4e8d-92b6-8b1a34daa05c" providerId="ADAL" clId="{F867B1D9-C013-4AAD-8A10-27CA190BD048}" dt="2024-07-01T18:12:28.632" v="4231"/>
          <ac:picMkLst>
            <pc:docMk/>
            <pc:sldMk cId="3898446385" sldId="1451"/>
            <ac:picMk id="9" creationId="{526EAC4E-34E6-0784-197E-E2E251BCD147}"/>
          </ac:picMkLst>
        </pc:picChg>
        <pc:picChg chg="mod">
          <ac:chgData name="Catarina Tavares" userId="24d9e2df-cc0e-4e8d-92b6-8b1a34daa05c" providerId="ADAL" clId="{F867B1D9-C013-4AAD-8A10-27CA190BD048}" dt="2024-07-01T18:12:28.632" v="4231"/>
          <ac:picMkLst>
            <pc:docMk/>
            <pc:sldMk cId="3898446385" sldId="1451"/>
            <ac:picMk id="10" creationId="{6E3C4C68-1D75-FADE-EC4B-350CF6CA4719}"/>
          </ac:picMkLst>
        </pc:picChg>
        <pc:picChg chg="mod">
          <ac:chgData name="Catarina Tavares" userId="24d9e2df-cc0e-4e8d-92b6-8b1a34daa05c" providerId="ADAL" clId="{F867B1D9-C013-4AAD-8A10-27CA190BD048}" dt="2024-07-01T18:12:28.632" v="4231"/>
          <ac:picMkLst>
            <pc:docMk/>
            <pc:sldMk cId="3898446385" sldId="1451"/>
            <ac:picMk id="11" creationId="{F83A2394-29D2-AAC4-E462-FEE5A8F726FA}"/>
          </ac:picMkLst>
        </pc:picChg>
        <pc:picChg chg="mod">
          <ac:chgData name="Catarina Tavares" userId="24d9e2df-cc0e-4e8d-92b6-8b1a34daa05c" providerId="ADAL" clId="{F867B1D9-C013-4AAD-8A10-27CA190BD048}" dt="2024-07-01T18:12:28.632" v="4231"/>
          <ac:picMkLst>
            <pc:docMk/>
            <pc:sldMk cId="3898446385" sldId="1451"/>
            <ac:picMk id="12" creationId="{80E76F2F-83EC-5D01-027D-D2ECC1397841}"/>
          </ac:picMkLst>
        </pc:picChg>
        <pc:picChg chg="mod">
          <ac:chgData name="Catarina Tavares" userId="24d9e2df-cc0e-4e8d-92b6-8b1a34daa05c" providerId="ADAL" clId="{F867B1D9-C013-4AAD-8A10-27CA190BD048}" dt="2024-07-01T18:12:28.632" v="4231"/>
          <ac:picMkLst>
            <pc:docMk/>
            <pc:sldMk cId="3898446385" sldId="1451"/>
            <ac:picMk id="13" creationId="{7049741A-0982-980D-82E5-08B62C0233C9}"/>
          </ac:picMkLst>
        </pc:picChg>
        <pc:picChg chg="mod">
          <ac:chgData name="Catarina Tavares" userId="24d9e2df-cc0e-4e8d-92b6-8b1a34daa05c" providerId="ADAL" clId="{F867B1D9-C013-4AAD-8A10-27CA190BD048}" dt="2024-07-01T18:12:28.632" v="4231"/>
          <ac:picMkLst>
            <pc:docMk/>
            <pc:sldMk cId="3898446385" sldId="1451"/>
            <ac:picMk id="14" creationId="{A571927D-FAA2-AC8C-0449-93D6BA38ACFC}"/>
          </ac:picMkLst>
        </pc:picChg>
        <pc:cxnChg chg="add mod">
          <ac:chgData name="Catarina Tavares" userId="24d9e2df-cc0e-4e8d-92b6-8b1a34daa05c" providerId="ADAL" clId="{F867B1D9-C013-4AAD-8A10-27CA190BD048}" dt="2024-07-01T18:12:28.632" v="4231"/>
          <ac:cxnSpMkLst>
            <pc:docMk/>
            <pc:sldMk cId="3898446385" sldId="1451"/>
            <ac:cxnSpMk id="4" creationId="{C16E2259-8667-E5AD-261A-BF9F4DCB6C9D}"/>
          </ac:cxnSpMkLst>
        </pc:cxnChg>
      </pc:sldChg>
      <pc:sldChg chg="addSp delSp modSp add mod">
        <pc:chgData name="Catarina Tavares" userId="24d9e2df-cc0e-4e8d-92b6-8b1a34daa05c" providerId="ADAL" clId="{F867B1D9-C013-4AAD-8A10-27CA190BD048}" dt="2024-07-01T18:55:00.948" v="4939" actId="1076"/>
        <pc:sldMkLst>
          <pc:docMk/>
          <pc:sldMk cId="3011408550" sldId="1452"/>
        </pc:sldMkLst>
        <pc:spChg chg="add mod">
          <ac:chgData name="Catarina Tavares" userId="24d9e2df-cc0e-4e8d-92b6-8b1a34daa05c" providerId="ADAL" clId="{F867B1D9-C013-4AAD-8A10-27CA190BD048}" dt="2024-07-01T18:55:00.948" v="4939" actId="1076"/>
          <ac:spMkLst>
            <pc:docMk/>
            <pc:sldMk cId="3011408550" sldId="1452"/>
            <ac:spMk id="2" creationId="{6522528F-0847-AEEE-8E6F-71116EB9CC43}"/>
          </ac:spMkLst>
        </pc:spChg>
        <pc:spChg chg="mod">
          <ac:chgData name="Catarina Tavares" userId="24d9e2df-cc0e-4e8d-92b6-8b1a34daa05c" providerId="ADAL" clId="{F867B1D9-C013-4AAD-8A10-27CA190BD048}" dt="2024-07-01T18:15:39.055" v="4315" actId="1076"/>
          <ac:spMkLst>
            <pc:docMk/>
            <pc:sldMk cId="3011408550" sldId="1452"/>
            <ac:spMk id="6" creationId="{DD8EE464-AEBC-CFD9-CFE9-1B45B9FF4A1F}"/>
          </ac:spMkLst>
        </pc:spChg>
        <pc:picChg chg="del">
          <ac:chgData name="Catarina Tavares" userId="24d9e2df-cc0e-4e8d-92b6-8b1a34daa05c" providerId="ADAL" clId="{F867B1D9-C013-4AAD-8A10-27CA190BD048}" dt="2024-07-01T18:14:24.472" v="4248" actId="478"/>
          <ac:picMkLst>
            <pc:docMk/>
            <pc:sldMk cId="3011408550" sldId="1452"/>
            <ac:picMk id="3" creationId="{2D519855-2305-B027-508E-2EDF0DA91334}"/>
          </ac:picMkLst>
        </pc:picChg>
      </pc:sldChg>
      <pc:sldChg chg="addSp delSp modSp add mod">
        <pc:chgData name="Catarina Tavares" userId="24d9e2df-cc0e-4e8d-92b6-8b1a34daa05c" providerId="ADAL" clId="{F867B1D9-C013-4AAD-8A10-27CA190BD048}" dt="2024-07-01T18:47:26.740" v="4714" actId="1582"/>
        <pc:sldMkLst>
          <pc:docMk/>
          <pc:sldMk cId="4023586814" sldId="1453"/>
        </pc:sldMkLst>
        <pc:spChg chg="add mod">
          <ac:chgData name="Catarina Tavares" userId="24d9e2df-cc0e-4e8d-92b6-8b1a34daa05c" providerId="ADAL" clId="{F867B1D9-C013-4AAD-8A10-27CA190BD048}" dt="2024-07-01T18:47:26.740" v="4714" actId="1582"/>
          <ac:spMkLst>
            <pc:docMk/>
            <pc:sldMk cId="4023586814" sldId="1453"/>
            <ac:spMk id="2" creationId="{42A915AD-4EDF-733C-5928-C1659E909BF6}"/>
          </ac:spMkLst>
        </pc:spChg>
        <pc:spChg chg="add mod">
          <ac:chgData name="Catarina Tavares" userId="24d9e2df-cc0e-4e8d-92b6-8b1a34daa05c" providerId="ADAL" clId="{F867B1D9-C013-4AAD-8A10-27CA190BD048}" dt="2024-07-01T18:19:37.592" v="4415" actId="20577"/>
          <ac:spMkLst>
            <pc:docMk/>
            <pc:sldMk cId="4023586814" sldId="1453"/>
            <ac:spMk id="3" creationId="{E5E4F51E-D6B3-4009-D636-B2C96EC53DBF}"/>
          </ac:spMkLst>
        </pc:spChg>
        <pc:spChg chg="add mod">
          <ac:chgData name="Catarina Tavares" userId="24d9e2df-cc0e-4e8d-92b6-8b1a34daa05c" providerId="ADAL" clId="{F867B1D9-C013-4AAD-8A10-27CA190BD048}" dt="2024-07-01T18:19:41.842" v="4419" actId="20577"/>
          <ac:spMkLst>
            <pc:docMk/>
            <pc:sldMk cId="4023586814" sldId="1453"/>
            <ac:spMk id="4" creationId="{E8B9A4CA-F30B-23C9-E541-2884E1F74601}"/>
          </ac:spMkLst>
        </pc:spChg>
        <pc:spChg chg="del">
          <ac:chgData name="Catarina Tavares" userId="24d9e2df-cc0e-4e8d-92b6-8b1a34daa05c" providerId="ADAL" clId="{F867B1D9-C013-4AAD-8A10-27CA190BD048}" dt="2024-07-01T18:16:17.122" v="4318" actId="478"/>
          <ac:spMkLst>
            <pc:docMk/>
            <pc:sldMk cId="4023586814" sldId="1453"/>
            <ac:spMk id="31" creationId="{521E4C81-7F22-41BC-B11B-A37CE8912F80}"/>
          </ac:spMkLst>
        </pc:spChg>
        <pc:spChg chg="mod">
          <ac:chgData name="Catarina Tavares" userId="24d9e2df-cc0e-4e8d-92b6-8b1a34daa05c" providerId="ADAL" clId="{F867B1D9-C013-4AAD-8A10-27CA190BD048}" dt="2024-07-01T18:19:00.744" v="4407" actId="403"/>
          <ac:spMkLst>
            <pc:docMk/>
            <pc:sldMk cId="4023586814" sldId="1453"/>
            <ac:spMk id="32" creationId="{071D7D1E-D44B-4A0C-B94A-B9B3FA59D9E0}"/>
          </ac:spMkLst>
        </pc:spChg>
        <pc:spChg chg="del">
          <ac:chgData name="Catarina Tavares" userId="24d9e2df-cc0e-4e8d-92b6-8b1a34daa05c" providerId="ADAL" clId="{F867B1D9-C013-4AAD-8A10-27CA190BD048}" dt="2024-07-01T18:18:09.472" v="4393" actId="478"/>
          <ac:spMkLst>
            <pc:docMk/>
            <pc:sldMk cId="4023586814" sldId="1453"/>
            <ac:spMk id="33" creationId="{77EB3496-257B-433C-8788-EEF8305428DA}"/>
          </ac:spMkLst>
        </pc:spChg>
        <pc:spChg chg="mod">
          <ac:chgData name="Catarina Tavares" userId="24d9e2df-cc0e-4e8d-92b6-8b1a34daa05c" providerId="ADAL" clId="{F867B1D9-C013-4AAD-8A10-27CA190BD048}" dt="2024-07-01T18:47:18.829" v="4713" actId="1076"/>
          <ac:spMkLst>
            <pc:docMk/>
            <pc:sldMk cId="4023586814" sldId="1453"/>
            <ac:spMk id="34" creationId="{4610058C-6067-4CA1-9511-69CFBDFE8040}"/>
          </ac:spMkLst>
        </pc:spChg>
      </pc:sldChg>
      <pc:sldChg chg="addSp delSp modSp add mod">
        <pc:chgData name="Catarina Tavares" userId="24d9e2df-cc0e-4e8d-92b6-8b1a34daa05c" providerId="ADAL" clId="{F867B1D9-C013-4AAD-8A10-27CA190BD048}" dt="2024-07-01T18:42:30.331" v="4701" actId="20577"/>
        <pc:sldMkLst>
          <pc:docMk/>
          <pc:sldMk cId="3245019984" sldId="1454"/>
        </pc:sldMkLst>
        <pc:spChg chg="mod">
          <ac:chgData name="Catarina Tavares" userId="24d9e2df-cc0e-4e8d-92b6-8b1a34daa05c" providerId="ADAL" clId="{F867B1D9-C013-4AAD-8A10-27CA190BD048}" dt="2024-07-01T18:40:20.944" v="4652" actId="20577"/>
          <ac:spMkLst>
            <pc:docMk/>
            <pc:sldMk cId="3245019984" sldId="1454"/>
            <ac:spMk id="3" creationId="{C812060B-FE8C-D531-D0F1-EEDE9FB8D2E3}"/>
          </ac:spMkLst>
        </pc:spChg>
        <pc:spChg chg="mod">
          <ac:chgData name="Catarina Tavares" userId="24d9e2df-cc0e-4e8d-92b6-8b1a34daa05c" providerId="ADAL" clId="{F867B1D9-C013-4AAD-8A10-27CA190BD048}" dt="2024-07-01T18:39:40.853" v="4643" actId="1076"/>
          <ac:spMkLst>
            <pc:docMk/>
            <pc:sldMk cId="3245019984" sldId="1454"/>
            <ac:spMk id="4" creationId="{F79EFCB7-E9F4-BD18-00BB-A8E079742374}"/>
          </ac:spMkLst>
        </pc:spChg>
        <pc:spChg chg="mod">
          <ac:chgData name="Catarina Tavares" userId="24d9e2df-cc0e-4e8d-92b6-8b1a34daa05c" providerId="ADAL" clId="{F867B1D9-C013-4AAD-8A10-27CA190BD048}" dt="2024-07-01T18:39:53.421" v="4645" actId="20577"/>
          <ac:spMkLst>
            <pc:docMk/>
            <pc:sldMk cId="3245019984" sldId="1454"/>
            <ac:spMk id="5" creationId="{1E587772-7B86-DE38-A697-1E22FB93C166}"/>
          </ac:spMkLst>
        </pc:spChg>
        <pc:spChg chg="mod">
          <ac:chgData name="Catarina Tavares" userId="24d9e2df-cc0e-4e8d-92b6-8b1a34daa05c" providerId="ADAL" clId="{F867B1D9-C013-4AAD-8A10-27CA190BD048}" dt="2024-07-01T18:32:26.493" v="4556" actId="207"/>
          <ac:spMkLst>
            <pc:docMk/>
            <pc:sldMk cId="3245019984" sldId="1454"/>
            <ac:spMk id="6" creationId="{00000000-0000-0000-0000-000000000000}"/>
          </ac:spMkLst>
        </pc:spChg>
        <pc:spChg chg="mod">
          <ac:chgData name="Catarina Tavares" userId="24d9e2df-cc0e-4e8d-92b6-8b1a34daa05c" providerId="ADAL" clId="{F867B1D9-C013-4AAD-8A10-27CA190BD048}" dt="2024-07-01T18:40:16.320" v="4651" actId="1076"/>
          <ac:spMkLst>
            <pc:docMk/>
            <pc:sldMk cId="3245019984" sldId="1454"/>
            <ac:spMk id="8" creationId="{2D41EA62-40AB-EA33-13F6-D062A8B833DB}"/>
          </ac:spMkLst>
        </pc:spChg>
        <pc:spChg chg="mod">
          <ac:chgData name="Catarina Tavares" userId="24d9e2df-cc0e-4e8d-92b6-8b1a34daa05c" providerId="ADAL" clId="{F867B1D9-C013-4AAD-8A10-27CA190BD048}" dt="2024-07-01T18:39:55.790" v="4646" actId="20577"/>
          <ac:spMkLst>
            <pc:docMk/>
            <pc:sldMk cId="3245019984" sldId="1454"/>
            <ac:spMk id="9" creationId="{9B98E205-7F16-5E26-6916-6B39F04FB01A}"/>
          </ac:spMkLst>
        </pc:spChg>
        <pc:spChg chg="mod">
          <ac:chgData name="Catarina Tavares" userId="24d9e2df-cc0e-4e8d-92b6-8b1a34daa05c" providerId="ADAL" clId="{F867B1D9-C013-4AAD-8A10-27CA190BD048}" dt="2024-07-01T18:41:43.989" v="4662" actId="108"/>
          <ac:spMkLst>
            <pc:docMk/>
            <pc:sldMk cId="3245019984" sldId="1454"/>
            <ac:spMk id="11" creationId="{7263A15E-5614-785C-E264-72E9D2EC0FDD}"/>
          </ac:spMkLst>
        </pc:spChg>
        <pc:spChg chg="mod">
          <ac:chgData name="Catarina Tavares" userId="24d9e2df-cc0e-4e8d-92b6-8b1a34daa05c" providerId="ADAL" clId="{F867B1D9-C013-4AAD-8A10-27CA190BD048}" dt="2024-07-01T18:39:59.660" v="4647"/>
          <ac:spMkLst>
            <pc:docMk/>
            <pc:sldMk cId="3245019984" sldId="1454"/>
            <ac:spMk id="12" creationId="{2E622BAE-F38E-60F6-6891-90E6E8E9D908}"/>
          </ac:spMkLst>
        </pc:spChg>
        <pc:spChg chg="mod">
          <ac:chgData name="Catarina Tavares" userId="24d9e2df-cc0e-4e8d-92b6-8b1a34daa05c" providerId="ADAL" clId="{F867B1D9-C013-4AAD-8A10-27CA190BD048}" dt="2024-07-01T18:42:30.331" v="4701" actId="20577"/>
          <ac:spMkLst>
            <pc:docMk/>
            <pc:sldMk cId="3245019984" sldId="1454"/>
            <ac:spMk id="14" creationId="{435160AA-0A66-CD0A-E891-63C2ECC7544E}"/>
          </ac:spMkLst>
        </pc:spChg>
        <pc:spChg chg="mod">
          <ac:chgData name="Catarina Tavares" userId="24d9e2df-cc0e-4e8d-92b6-8b1a34daa05c" providerId="ADAL" clId="{F867B1D9-C013-4AAD-8A10-27CA190BD048}" dt="2024-07-01T18:40:04.833" v="4649"/>
          <ac:spMkLst>
            <pc:docMk/>
            <pc:sldMk cId="3245019984" sldId="1454"/>
            <ac:spMk id="15" creationId="{01534FD9-C359-98D2-3EC8-DAB0F9571FD8}"/>
          </ac:spMkLst>
        </pc:spChg>
        <pc:spChg chg="mod">
          <ac:chgData name="Catarina Tavares" userId="24d9e2df-cc0e-4e8d-92b6-8b1a34daa05c" providerId="ADAL" clId="{F867B1D9-C013-4AAD-8A10-27CA190BD048}" dt="2024-07-01T18:32:31.192" v="4557" actId="207"/>
          <ac:spMkLst>
            <pc:docMk/>
            <pc:sldMk cId="3245019984" sldId="1454"/>
            <ac:spMk id="22" creationId="{8D27ADBA-35A9-CAE1-7FC1-3AC549AF1C39}"/>
          </ac:spMkLst>
        </pc:spChg>
        <pc:spChg chg="mod">
          <ac:chgData name="Catarina Tavares" userId="24d9e2df-cc0e-4e8d-92b6-8b1a34daa05c" providerId="ADAL" clId="{F867B1D9-C013-4AAD-8A10-27CA190BD048}" dt="2024-07-01T18:35:42.332" v="4612" actId="20577"/>
          <ac:spMkLst>
            <pc:docMk/>
            <pc:sldMk cId="3245019984" sldId="1454"/>
            <ac:spMk id="27" creationId="{F7FD8466-CF24-E7C4-B38B-F91201880E51}"/>
          </ac:spMkLst>
        </pc:spChg>
        <pc:spChg chg="mod">
          <ac:chgData name="Catarina Tavares" userId="24d9e2df-cc0e-4e8d-92b6-8b1a34daa05c" providerId="ADAL" clId="{F867B1D9-C013-4AAD-8A10-27CA190BD048}" dt="2024-07-01T18:32:40.400" v="4559" actId="207"/>
          <ac:spMkLst>
            <pc:docMk/>
            <pc:sldMk cId="3245019984" sldId="1454"/>
            <ac:spMk id="28" creationId="{4468C9ED-CA49-07C1-4CF9-64BFF28FB0FE}"/>
          </ac:spMkLst>
        </pc:spChg>
        <pc:spChg chg="mod">
          <ac:chgData name="Catarina Tavares" userId="24d9e2df-cc0e-4e8d-92b6-8b1a34daa05c" providerId="ADAL" clId="{F867B1D9-C013-4AAD-8A10-27CA190BD048}" dt="2024-07-01T18:32:26.493" v="4556" actId="207"/>
          <ac:spMkLst>
            <pc:docMk/>
            <pc:sldMk cId="3245019984" sldId="1454"/>
            <ac:spMk id="31" creationId="{43128493-1C62-C2C9-B678-8821BF913A45}"/>
          </ac:spMkLst>
        </pc:spChg>
        <pc:spChg chg="mod">
          <ac:chgData name="Catarina Tavares" userId="24d9e2df-cc0e-4e8d-92b6-8b1a34daa05c" providerId="ADAL" clId="{F867B1D9-C013-4AAD-8A10-27CA190BD048}" dt="2024-07-01T18:32:34.480" v="4558" actId="207"/>
          <ac:spMkLst>
            <pc:docMk/>
            <pc:sldMk cId="3245019984" sldId="1454"/>
            <ac:spMk id="32" creationId="{E2DCA56D-8A83-4582-B258-E12A2156F0F4}"/>
          </ac:spMkLst>
        </pc:spChg>
        <pc:spChg chg="mod">
          <ac:chgData name="Catarina Tavares" userId="24d9e2df-cc0e-4e8d-92b6-8b1a34daa05c" providerId="ADAL" clId="{F867B1D9-C013-4AAD-8A10-27CA190BD048}" dt="2024-07-01T18:38:00.601" v="4634" actId="21"/>
          <ac:spMkLst>
            <pc:docMk/>
            <pc:sldMk cId="3245019984" sldId="1454"/>
            <ac:spMk id="34" creationId="{D181E957-8A65-99A9-FF59-022F1911525D}"/>
          </ac:spMkLst>
        </pc:spChg>
        <pc:spChg chg="mod">
          <ac:chgData name="Catarina Tavares" userId="24d9e2df-cc0e-4e8d-92b6-8b1a34daa05c" providerId="ADAL" clId="{F867B1D9-C013-4AAD-8A10-27CA190BD048}" dt="2024-07-01T18:32:53.822" v="4562" actId="207"/>
          <ac:spMkLst>
            <pc:docMk/>
            <pc:sldMk cId="3245019984" sldId="1454"/>
            <ac:spMk id="35" creationId="{67F16072-8598-DC04-9B34-4BA75DA9C76D}"/>
          </ac:spMkLst>
        </pc:spChg>
        <pc:spChg chg="mod">
          <ac:chgData name="Catarina Tavares" userId="24d9e2df-cc0e-4e8d-92b6-8b1a34daa05c" providerId="ADAL" clId="{F867B1D9-C013-4AAD-8A10-27CA190BD048}" dt="2024-07-01T18:33:14.820" v="4573" actId="20577"/>
          <ac:spMkLst>
            <pc:docMk/>
            <pc:sldMk cId="3245019984" sldId="1454"/>
            <ac:spMk id="37" creationId="{ABCE9FC9-80B1-3AA5-96B6-3293C5FE557F}"/>
          </ac:spMkLst>
        </pc:spChg>
        <pc:spChg chg="mod">
          <ac:chgData name="Catarina Tavares" userId="24d9e2df-cc0e-4e8d-92b6-8b1a34daa05c" providerId="ADAL" clId="{F867B1D9-C013-4AAD-8A10-27CA190BD048}" dt="2024-07-01T18:32:46.874" v="4560" actId="207"/>
          <ac:spMkLst>
            <pc:docMk/>
            <pc:sldMk cId="3245019984" sldId="1454"/>
            <ac:spMk id="38" creationId="{9CFCDE5B-C268-9E50-6867-F86278F64F7D}"/>
          </ac:spMkLst>
        </pc:spChg>
        <pc:spChg chg="mod">
          <ac:chgData name="Catarina Tavares" userId="24d9e2df-cc0e-4e8d-92b6-8b1a34daa05c" providerId="ADAL" clId="{F867B1D9-C013-4AAD-8A10-27CA190BD048}" dt="2024-07-01T18:35:18.801" v="4609" actId="20577"/>
          <ac:spMkLst>
            <pc:docMk/>
            <pc:sldMk cId="3245019984" sldId="1454"/>
            <ac:spMk id="40" creationId="{7CB828DE-E1B2-2614-1E5D-B4190DD79652}"/>
          </ac:spMkLst>
        </pc:spChg>
        <pc:spChg chg="mod">
          <ac:chgData name="Catarina Tavares" userId="24d9e2df-cc0e-4e8d-92b6-8b1a34daa05c" providerId="ADAL" clId="{F867B1D9-C013-4AAD-8A10-27CA190BD048}" dt="2024-07-01T18:32:50.692" v="4561" actId="207"/>
          <ac:spMkLst>
            <pc:docMk/>
            <pc:sldMk cId="3245019984" sldId="1454"/>
            <ac:spMk id="41" creationId="{363926C3-9E2D-B6C6-2655-56385F95B41D}"/>
          </ac:spMkLst>
        </pc:spChg>
        <pc:spChg chg="del">
          <ac:chgData name="Catarina Tavares" userId="24d9e2df-cc0e-4e8d-92b6-8b1a34daa05c" providerId="ADAL" clId="{F867B1D9-C013-4AAD-8A10-27CA190BD048}" dt="2024-07-01T18:27:55.763" v="4461" actId="478"/>
          <ac:spMkLst>
            <pc:docMk/>
            <pc:sldMk cId="3245019984" sldId="1454"/>
            <ac:spMk id="42" creationId="{CDD914C2-9233-DD30-EAC6-CD172B5472A7}"/>
          </ac:spMkLst>
        </pc:spChg>
        <pc:grpChg chg="add mod">
          <ac:chgData name="Catarina Tavares" userId="24d9e2df-cc0e-4e8d-92b6-8b1a34daa05c" providerId="ADAL" clId="{F867B1D9-C013-4AAD-8A10-27CA190BD048}" dt="2024-07-01T18:39:48.029" v="4644" actId="1076"/>
          <ac:grpSpMkLst>
            <pc:docMk/>
            <pc:sldMk cId="3245019984" sldId="1454"/>
            <ac:grpSpMk id="2" creationId="{C3796AF2-A02D-3C78-E623-8B802D8BFFE7}"/>
          </ac:grpSpMkLst>
        </pc:grpChg>
        <pc:grpChg chg="add mod">
          <ac:chgData name="Catarina Tavares" userId="24d9e2df-cc0e-4e8d-92b6-8b1a34daa05c" providerId="ADAL" clId="{F867B1D9-C013-4AAD-8A10-27CA190BD048}" dt="2024-07-01T18:39:48.029" v="4644" actId="1076"/>
          <ac:grpSpMkLst>
            <pc:docMk/>
            <pc:sldMk cId="3245019984" sldId="1454"/>
            <ac:grpSpMk id="7" creationId="{F66A5AF3-C47D-E5A1-0287-DD949609815E}"/>
          </ac:grpSpMkLst>
        </pc:grpChg>
        <pc:grpChg chg="add mod">
          <ac:chgData name="Catarina Tavares" userId="24d9e2df-cc0e-4e8d-92b6-8b1a34daa05c" providerId="ADAL" clId="{F867B1D9-C013-4AAD-8A10-27CA190BD048}" dt="2024-07-01T18:40:03.701" v="4648" actId="1076"/>
          <ac:grpSpMkLst>
            <pc:docMk/>
            <pc:sldMk cId="3245019984" sldId="1454"/>
            <ac:grpSpMk id="10" creationId="{C0259BA7-B5B5-86D5-D602-55FC2EFE9697}"/>
          </ac:grpSpMkLst>
        </pc:grpChg>
        <pc:grpChg chg="add mod">
          <ac:chgData name="Catarina Tavares" userId="24d9e2df-cc0e-4e8d-92b6-8b1a34daa05c" providerId="ADAL" clId="{F867B1D9-C013-4AAD-8A10-27CA190BD048}" dt="2024-07-01T18:40:11.031" v="4650" actId="1076"/>
          <ac:grpSpMkLst>
            <pc:docMk/>
            <pc:sldMk cId="3245019984" sldId="1454"/>
            <ac:grpSpMk id="13" creationId="{C3A07808-1EBE-178B-98FA-6A5EAC94C423}"/>
          </ac:grpSpMkLst>
        </pc:grpChg>
        <pc:grpChg chg="mod">
          <ac:chgData name="Catarina Tavares" userId="24d9e2df-cc0e-4e8d-92b6-8b1a34daa05c" providerId="ADAL" clId="{F867B1D9-C013-4AAD-8A10-27CA190BD048}" dt="2024-07-01T18:39:36.860" v="4642" actId="1076"/>
          <ac:grpSpMkLst>
            <pc:docMk/>
            <pc:sldMk cId="3245019984" sldId="1454"/>
            <ac:grpSpMk id="25" creationId="{5F46B068-E041-F42E-30F2-C40383C16DB0}"/>
          </ac:grpSpMkLst>
        </pc:grpChg>
        <pc:grpChg chg="mod">
          <ac:chgData name="Catarina Tavares" userId="24d9e2df-cc0e-4e8d-92b6-8b1a34daa05c" providerId="ADAL" clId="{F867B1D9-C013-4AAD-8A10-27CA190BD048}" dt="2024-07-01T18:39:36.860" v="4642" actId="1076"/>
          <ac:grpSpMkLst>
            <pc:docMk/>
            <pc:sldMk cId="3245019984" sldId="1454"/>
            <ac:grpSpMk id="26" creationId="{C303FF02-9D9C-CB94-CAE4-32E7B25A3852}"/>
          </ac:grpSpMkLst>
        </pc:grpChg>
        <pc:grpChg chg="mod">
          <ac:chgData name="Catarina Tavares" userId="24d9e2df-cc0e-4e8d-92b6-8b1a34daa05c" providerId="ADAL" clId="{F867B1D9-C013-4AAD-8A10-27CA190BD048}" dt="2024-07-01T18:39:36.860" v="4642" actId="1076"/>
          <ac:grpSpMkLst>
            <pc:docMk/>
            <pc:sldMk cId="3245019984" sldId="1454"/>
            <ac:grpSpMk id="30" creationId="{8179B485-3F9C-3834-ADCB-CAE1096F18F2}"/>
          </ac:grpSpMkLst>
        </pc:grpChg>
        <pc:grpChg chg="mod">
          <ac:chgData name="Catarina Tavares" userId="24d9e2df-cc0e-4e8d-92b6-8b1a34daa05c" providerId="ADAL" clId="{F867B1D9-C013-4AAD-8A10-27CA190BD048}" dt="2024-07-01T18:39:36.860" v="4642" actId="1076"/>
          <ac:grpSpMkLst>
            <pc:docMk/>
            <pc:sldMk cId="3245019984" sldId="1454"/>
            <ac:grpSpMk id="33" creationId="{8725D364-D231-AF59-C392-B10F38795EEC}"/>
          </ac:grpSpMkLst>
        </pc:grpChg>
        <pc:grpChg chg="mod">
          <ac:chgData name="Catarina Tavares" userId="24d9e2df-cc0e-4e8d-92b6-8b1a34daa05c" providerId="ADAL" clId="{F867B1D9-C013-4AAD-8A10-27CA190BD048}" dt="2024-07-01T18:39:36.860" v="4642" actId="1076"/>
          <ac:grpSpMkLst>
            <pc:docMk/>
            <pc:sldMk cId="3245019984" sldId="1454"/>
            <ac:grpSpMk id="36" creationId="{A3F70AF0-0DBB-7B49-E997-B2FCEFBEF9EF}"/>
          </ac:grpSpMkLst>
        </pc:grpChg>
        <pc:grpChg chg="mod">
          <ac:chgData name="Catarina Tavares" userId="24d9e2df-cc0e-4e8d-92b6-8b1a34daa05c" providerId="ADAL" clId="{F867B1D9-C013-4AAD-8A10-27CA190BD048}" dt="2024-07-01T18:39:48.029" v="4644" actId="1076"/>
          <ac:grpSpMkLst>
            <pc:docMk/>
            <pc:sldMk cId="3245019984" sldId="1454"/>
            <ac:grpSpMk id="39" creationId="{D129D122-4277-7290-7C6C-C866815A786B}"/>
          </ac:grpSpMkLst>
        </pc:grpChg>
      </pc:sldChg>
      <pc:sldChg chg="delSp new del mod">
        <pc:chgData name="Catarina Tavares" userId="24d9e2df-cc0e-4e8d-92b6-8b1a34daa05c" providerId="ADAL" clId="{F867B1D9-C013-4AAD-8A10-27CA190BD048}" dt="2024-07-01T18:57:34.318" v="4942" actId="47"/>
        <pc:sldMkLst>
          <pc:docMk/>
          <pc:sldMk cId="1927116961" sldId="1455"/>
        </pc:sldMkLst>
        <pc:spChg chg="del">
          <ac:chgData name="Catarina Tavares" userId="24d9e2df-cc0e-4e8d-92b6-8b1a34daa05c" providerId="ADAL" clId="{F867B1D9-C013-4AAD-8A10-27CA190BD048}" dt="2024-07-01T18:56:45.888" v="4941" actId="478"/>
          <ac:spMkLst>
            <pc:docMk/>
            <pc:sldMk cId="1927116961" sldId="1455"/>
            <ac:spMk id="2" creationId="{7AF3A764-0411-F9B2-419D-2E23A31DC70B}"/>
          </ac:spMkLst>
        </pc:spChg>
        <pc:spChg chg="del">
          <ac:chgData name="Catarina Tavares" userId="24d9e2df-cc0e-4e8d-92b6-8b1a34daa05c" providerId="ADAL" clId="{F867B1D9-C013-4AAD-8A10-27CA190BD048}" dt="2024-07-01T18:56:45.888" v="4941" actId="478"/>
          <ac:spMkLst>
            <pc:docMk/>
            <pc:sldMk cId="1927116961" sldId="1455"/>
            <ac:spMk id="3" creationId="{A3CE6860-46C3-D593-98FB-9A8B21D7236D}"/>
          </ac:spMkLst>
        </pc:spChg>
        <pc:spChg chg="del">
          <ac:chgData name="Catarina Tavares" userId="24d9e2df-cc0e-4e8d-92b6-8b1a34daa05c" providerId="ADAL" clId="{F867B1D9-C013-4AAD-8A10-27CA190BD048}" dt="2024-07-01T18:56:45.888" v="4941" actId="478"/>
          <ac:spMkLst>
            <pc:docMk/>
            <pc:sldMk cId="1927116961" sldId="1455"/>
            <ac:spMk id="4" creationId="{843DEBEB-A10B-4D74-1E2E-017000C9767B}"/>
          </ac:spMkLst>
        </pc:spChg>
        <pc:spChg chg="del">
          <ac:chgData name="Catarina Tavares" userId="24d9e2df-cc0e-4e8d-92b6-8b1a34daa05c" providerId="ADAL" clId="{F867B1D9-C013-4AAD-8A10-27CA190BD048}" dt="2024-07-01T18:56:45.888" v="4941" actId="478"/>
          <ac:spMkLst>
            <pc:docMk/>
            <pc:sldMk cId="1927116961" sldId="1455"/>
            <ac:spMk id="5" creationId="{B8D68813-10CD-EDF9-D9C6-977234137A8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483B6B-3312-42BE-9776-CE97294CF18C}" type="datetimeFigureOut">
              <a:rPr lang="pt-PT" smtClean="0"/>
              <a:t>06/12/2024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Faceți clic pentru a edita stilurile textului de Model Global</a:t>
            </a:r>
          </a:p>
          <a:p>
            <a:pPr lvl="1"/>
            <a:r>
              <a:rPr lang="pt-PT"/>
              <a:t>Nivel secundar</a:t>
            </a:r>
          </a:p>
          <a:p>
            <a:pPr lvl="2"/>
            <a:r>
              <a:rPr lang="pt-PT"/>
              <a:t>Nivel terțiar</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2045FD-A027-47A5-A99D-6975F74CA667}" type="slidenum">
              <a:rPr lang="pt-PT" smtClean="0"/>
              <a:t>‹#›</a:t>
            </a:fld>
            <a:endParaRPr lang="pt-PT"/>
          </a:p>
        </p:txBody>
      </p:sp>
    </p:spTree>
    <p:extLst>
      <p:ext uri="{BB962C8B-B14F-4D97-AF65-F5344CB8AC3E}">
        <p14:creationId xmlns:p14="http://schemas.microsoft.com/office/powerpoint/2010/main" val="363224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a:t>
            </a:fld>
            <a:endParaRPr lang="pt-PT"/>
          </a:p>
        </p:txBody>
      </p:sp>
    </p:spTree>
    <p:extLst>
      <p:ext uri="{BB962C8B-B14F-4D97-AF65-F5344CB8AC3E}">
        <p14:creationId xmlns:p14="http://schemas.microsoft.com/office/powerpoint/2010/main" val="1110292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26</a:t>
            </a:fld>
            <a:endParaRPr lang="pt-PT"/>
          </a:p>
        </p:txBody>
      </p:sp>
    </p:spTree>
    <p:extLst>
      <p:ext uri="{BB962C8B-B14F-4D97-AF65-F5344CB8AC3E}">
        <p14:creationId xmlns:p14="http://schemas.microsoft.com/office/powerpoint/2010/main" val="1535993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27</a:t>
            </a:fld>
            <a:endParaRPr lang="pt-PT"/>
          </a:p>
        </p:txBody>
      </p:sp>
    </p:spTree>
    <p:extLst>
      <p:ext uri="{BB962C8B-B14F-4D97-AF65-F5344CB8AC3E}">
        <p14:creationId xmlns:p14="http://schemas.microsoft.com/office/powerpoint/2010/main" val="1652441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30</a:t>
            </a:fld>
            <a:endParaRPr lang="pt-PT"/>
          </a:p>
        </p:txBody>
      </p:sp>
    </p:spTree>
    <p:extLst>
      <p:ext uri="{BB962C8B-B14F-4D97-AF65-F5344CB8AC3E}">
        <p14:creationId xmlns:p14="http://schemas.microsoft.com/office/powerpoint/2010/main" val="1162120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41</a:t>
            </a:fld>
            <a:endParaRPr lang="pt-PT"/>
          </a:p>
        </p:txBody>
      </p:sp>
    </p:spTree>
    <p:extLst>
      <p:ext uri="{BB962C8B-B14F-4D97-AF65-F5344CB8AC3E}">
        <p14:creationId xmlns:p14="http://schemas.microsoft.com/office/powerpoint/2010/main" val="3742699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45</a:t>
            </a:fld>
            <a:endParaRPr lang="pt-PT"/>
          </a:p>
        </p:txBody>
      </p:sp>
    </p:spTree>
    <p:extLst>
      <p:ext uri="{BB962C8B-B14F-4D97-AF65-F5344CB8AC3E}">
        <p14:creationId xmlns:p14="http://schemas.microsoft.com/office/powerpoint/2010/main" val="2792578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9</a:t>
            </a:fld>
            <a:endParaRPr lang="pt-PT"/>
          </a:p>
        </p:txBody>
      </p:sp>
    </p:spTree>
    <p:extLst>
      <p:ext uri="{BB962C8B-B14F-4D97-AF65-F5344CB8AC3E}">
        <p14:creationId xmlns:p14="http://schemas.microsoft.com/office/powerpoint/2010/main" val="1460358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13</a:t>
            </a:fld>
            <a:endParaRPr lang="pt-PT"/>
          </a:p>
        </p:txBody>
      </p:sp>
    </p:spTree>
    <p:extLst>
      <p:ext uri="{BB962C8B-B14F-4D97-AF65-F5344CB8AC3E}">
        <p14:creationId xmlns:p14="http://schemas.microsoft.com/office/powerpoint/2010/main" val="67600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14</a:t>
            </a:fld>
            <a:endParaRPr lang="pt-PT"/>
          </a:p>
        </p:txBody>
      </p:sp>
    </p:spTree>
    <p:extLst>
      <p:ext uri="{BB962C8B-B14F-4D97-AF65-F5344CB8AC3E}">
        <p14:creationId xmlns:p14="http://schemas.microsoft.com/office/powerpoint/2010/main" val="4050296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15</a:t>
            </a:fld>
            <a:endParaRPr lang="pt-PT"/>
          </a:p>
        </p:txBody>
      </p:sp>
    </p:spTree>
    <p:extLst>
      <p:ext uri="{BB962C8B-B14F-4D97-AF65-F5344CB8AC3E}">
        <p14:creationId xmlns:p14="http://schemas.microsoft.com/office/powerpoint/2010/main" val="2686809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16</a:t>
            </a:fld>
            <a:endParaRPr lang="pt-PT"/>
          </a:p>
        </p:txBody>
      </p:sp>
    </p:spTree>
    <p:extLst>
      <p:ext uri="{BB962C8B-B14F-4D97-AF65-F5344CB8AC3E}">
        <p14:creationId xmlns:p14="http://schemas.microsoft.com/office/powerpoint/2010/main" val="26528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E02045FD-A027-47A5-A99D-6975F74CA667}" type="slidenum">
              <a:rPr lang="pt-PT" smtClean="0"/>
              <a:t>18</a:t>
            </a:fld>
            <a:endParaRPr lang="pt-PT"/>
          </a:p>
        </p:txBody>
      </p:sp>
    </p:spTree>
    <p:extLst>
      <p:ext uri="{BB962C8B-B14F-4D97-AF65-F5344CB8AC3E}">
        <p14:creationId xmlns:p14="http://schemas.microsoft.com/office/powerpoint/2010/main" val="3108643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24</a:t>
            </a:fld>
            <a:endParaRPr lang="pt-PT"/>
          </a:p>
        </p:txBody>
      </p:sp>
    </p:spTree>
    <p:extLst>
      <p:ext uri="{BB962C8B-B14F-4D97-AF65-F5344CB8AC3E}">
        <p14:creationId xmlns:p14="http://schemas.microsoft.com/office/powerpoint/2010/main" val="3458897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GB" dirty="0"/>
          </a:p>
        </p:txBody>
      </p:sp>
      <p:sp>
        <p:nvSpPr>
          <p:cNvPr id="4" name="Marcador de Posição do Número do Diapositivo 3"/>
          <p:cNvSpPr>
            <a:spLocks noGrp="1"/>
          </p:cNvSpPr>
          <p:nvPr>
            <p:ph type="sldNum" sz="quarter" idx="5"/>
          </p:nvPr>
        </p:nvSpPr>
        <p:spPr/>
        <p:txBody>
          <a:bodyPr/>
          <a:lstStyle/>
          <a:p>
            <a:fld id="{4ED2F657-2D45-4C3E-9BFF-6BA86DE69985}" type="slidenum">
              <a:rPr lang="pt-PT" smtClean="0"/>
              <a:t>25</a:t>
            </a:fld>
            <a:endParaRPr lang="pt-PT"/>
          </a:p>
        </p:txBody>
      </p:sp>
    </p:spTree>
    <p:extLst>
      <p:ext uri="{BB962C8B-B14F-4D97-AF65-F5344CB8AC3E}">
        <p14:creationId xmlns:p14="http://schemas.microsoft.com/office/powerpoint/2010/main" val="1999818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4CC75E-B3CB-FBB1-F7D3-09F3EDBA7D17}"/>
              </a:ext>
            </a:extLst>
          </p:cNvPr>
          <p:cNvSpPr>
            <a:spLocks noGrp="1"/>
          </p:cNvSpPr>
          <p:nvPr>
            <p:ph type="ctrTitle"/>
          </p:nvPr>
        </p:nvSpPr>
        <p:spPr>
          <a:xfrm>
            <a:off x="1524000" y="1122363"/>
            <a:ext cx="9144000" cy="2387600"/>
          </a:xfrm>
        </p:spPr>
        <p:txBody>
          <a:bodyPr anchor="b"/>
          <a:lstStyle>
            <a:lvl1pPr algn="ctr">
              <a:defRPr sz="6000"/>
            </a:lvl1pPr>
          </a:lstStyle>
          <a:p>
            <a:r>
              <a:rPr lang="pt-PT"/>
              <a:t>Clique para editar o estilo de título do Modelo Global</a:t>
            </a:r>
          </a:p>
        </p:txBody>
      </p:sp>
      <p:sp>
        <p:nvSpPr>
          <p:cNvPr id="3" name="Subtítulo 2">
            <a:extLst>
              <a:ext uri="{FF2B5EF4-FFF2-40B4-BE49-F238E27FC236}">
                <a16:creationId xmlns:a16="http://schemas.microsoft.com/office/drawing/2014/main" id="{1C6C24DE-289B-0D19-6C13-9CF8AC2CDC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p>
        </p:txBody>
      </p:sp>
      <p:sp>
        <p:nvSpPr>
          <p:cNvPr id="4" name="Marcador de Posição da Data 3">
            <a:extLst>
              <a:ext uri="{FF2B5EF4-FFF2-40B4-BE49-F238E27FC236}">
                <a16:creationId xmlns:a16="http://schemas.microsoft.com/office/drawing/2014/main" id="{1AD52313-E946-2EAD-3DE3-7D6957617B9C}"/>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0331392E-590C-CBA6-B208-71602CC36D79}"/>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F44EC94C-1B21-43B0-4286-8F30C78D5736}"/>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3940886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94618A-C039-4E93-2935-5F8808B8901E}"/>
              </a:ext>
            </a:extLst>
          </p:cNvPr>
          <p:cNvSpPr>
            <a:spLocks noGrp="1"/>
          </p:cNvSpPr>
          <p:nvPr>
            <p:ph type="title"/>
          </p:nvPr>
        </p:nvSpPr>
        <p:spPr/>
        <p:txBody>
          <a:bodyPr/>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B6CF5B2F-6DD3-4F33-DBC8-628D64161CA0}"/>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085F7A15-0F7F-1E7D-6296-D2339D08BDEF}"/>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9DFC6ADE-A615-BE2C-0CF4-176A2B51A708}"/>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62F74172-C498-5778-3DA3-90B744C1ABAB}"/>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1571825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579184-838C-EC02-D7F4-44BD97BA2770}"/>
              </a:ext>
            </a:extLst>
          </p:cNvPr>
          <p:cNvSpPr>
            <a:spLocks noGrp="1"/>
          </p:cNvSpPr>
          <p:nvPr>
            <p:ph type="title" orient="vert"/>
          </p:nvPr>
        </p:nvSpPr>
        <p:spPr>
          <a:xfrm>
            <a:off x="8724900" y="365125"/>
            <a:ext cx="2628900" cy="5811838"/>
          </a:xfrm>
        </p:spPr>
        <p:txBody>
          <a:bodyPr vert="eaVert"/>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1D024992-8D27-655A-0930-29EF0C4F929B}"/>
              </a:ext>
            </a:extLst>
          </p:cNvPr>
          <p:cNvSpPr>
            <a:spLocks noGrp="1"/>
          </p:cNvSpPr>
          <p:nvPr>
            <p:ph type="body" orient="vert" idx="1"/>
          </p:nvPr>
        </p:nvSpPr>
        <p:spPr>
          <a:xfrm>
            <a:off x="838200" y="365125"/>
            <a:ext cx="7734300" cy="5811838"/>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5AC2C42B-89C3-C983-919F-2184B899D43A}"/>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DE276BC4-A3E7-BF37-621A-5E1344171220}"/>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E915F4BD-3A3D-C232-4580-FA2EF5554197}"/>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149301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Marcador de Posição da Imagem 2">
            <a:extLst>
              <a:ext uri="{FF2B5EF4-FFF2-40B4-BE49-F238E27FC236}">
                <a16:creationId xmlns:a16="http://schemas.microsoft.com/office/drawing/2014/main" id="{BFDDF139-727C-AB74-0EC1-E4BCA2309210}"/>
              </a:ext>
            </a:extLst>
          </p:cNvPr>
          <p:cNvSpPr>
            <a:spLocks noGrp="1"/>
          </p:cNvSpPr>
          <p:nvPr>
            <p:ph type="pic" sz="quarter" idx="10"/>
          </p:nvPr>
        </p:nvSpPr>
        <p:spPr>
          <a:xfrm>
            <a:off x="1495367" y="562854"/>
            <a:ext cx="4521200" cy="2776538"/>
          </a:xfrm>
        </p:spPr>
        <p:txBody>
          <a:bodyPr/>
          <a:lstStyle/>
          <a:p>
            <a:endParaRPr lang="pt-PT"/>
          </a:p>
        </p:txBody>
      </p:sp>
      <p:sp>
        <p:nvSpPr>
          <p:cNvPr id="4" name="Marcador de Posição da Imagem 2">
            <a:extLst>
              <a:ext uri="{FF2B5EF4-FFF2-40B4-BE49-F238E27FC236}">
                <a16:creationId xmlns:a16="http://schemas.microsoft.com/office/drawing/2014/main" id="{03811B78-3E38-D880-6876-4037D385A26D}"/>
              </a:ext>
            </a:extLst>
          </p:cNvPr>
          <p:cNvSpPr>
            <a:spLocks noGrp="1"/>
          </p:cNvSpPr>
          <p:nvPr>
            <p:ph type="pic" sz="quarter" idx="11"/>
          </p:nvPr>
        </p:nvSpPr>
        <p:spPr>
          <a:xfrm>
            <a:off x="6175432" y="562854"/>
            <a:ext cx="4521200" cy="2776538"/>
          </a:xfrm>
        </p:spPr>
        <p:txBody>
          <a:bodyPr/>
          <a:lstStyle/>
          <a:p>
            <a:endParaRPr lang="pt-PT"/>
          </a:p>
        </p:txBody>
      </p:sp>
      <p:sp>
        <p:nvSpPr>
          <p:cNvPr id="5" name="Marcador de Posição da Imagem 2">
            <a:extLst>
              <a:ext uri="{FF2B5EF4-FFF2-40B4-BE49-F238E27FC236}">
                <a16:creationId xmlns:a16="http://schemas.microsoft.com/office/drawing/2014/main" id="{22FB031A-99C3-FF0F-4F42-935721A2E4D1}"/>
              </a:ext>
            </a:extLst>
          </p:cNvPr>
          <p:cNvSpPr>
            <a:spLocks noGrp="1"/>
          </p:cNvSpPr>
          <p:nvPr>
            <p:ph type="pic" sz="quarter" idx="12"/>
          </p:nvPr>
        </p:nvSpPr>
        <p:spPr>
          <a:xfrm>
            <a:off x="1495367" y="3493090"/>
            <a:ext cx="4521200" cy="2776538"/>
          </a:xfrm>
        </p:spPr>
        <p:txBody>
          <a:bodyPr/>
          <a:lstStyle/>
          <a:p>
            <a:endParaRPr lang="pt-PT"/>
          </a:p>
        </p:txBody>
      </p:sp>
      <p:sp>
        <p:nvSpPr>
          <p:cNvPr id="6" name="Marcador de Posição da Imagem 2">
            <a:extLst>
              <a:ext uri="{FF2B5EF4-FFF2-40B4-BE49-F238E27FC236}">
                <a16:creationId xmlns:a16="http://schemas.microsoft.com/office/drawing/2014/main" id="{FE1A4EB0-F938-F09B-5E42-D22063888D61}"/>
              </a:ext>
            </a:extLst>
          </p:cNvPr>
          <p:cNvSpPr>
            <a:spLocks noGrp="1"/>
          </p:cNvSpPr>
          <p:nvPr>
            <p:ph type="pic" sz="quarter" idx="13"/>
          </p:nvPr>
        </p:nvSpPr>
        <p:spPr>
          <a:xfrm>
            <a:off x="6175432" y="3493090"/>
            <a:ext cx="4521200" cy="2776538"/>
          </a:xfrm>
        </p:spPr>
        <p:txBody>
          <a:bodyPr/>
          <a:lstStyle/>
          <a:p>
            <a:endParaRPr lang="pt-PT"/>
          </a:p>
        </p:txBody>
      </p:sp>
    </p:spTree>
    <p:extLst>
      <p:ext uri="{BB962C8B-B14F-4D97-AF65-F5344CB8AC3E}">
        <p14:creationId xmlns:p14="http://schemas.microsoft.com/office/powerpoint/2010/main" val="404760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06B803-9CBD-E46B-520F-2E5330A9EF0C}"/>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FE3F61EB-E84F-C9BC-CED9-EA355580B006}"/>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715CA8FD-0268-5FC5-3CDA-1424CF62F04C}"/>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02D77C7A-8819-6359-A41D-272968A5B12C}"/>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913E3F6A-7D84-362B-4C79-A0AD61694459}"/>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3412273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5FC87E-A9BD-BF98-7D2E-17677BA3985B}"/>
              </a:ext>
            </a:extLst>
          </p:cNvPr>
          <p:cNvSpPr>
            <a:spLocks noGrp="1"/>
          </p:cNvSpPr>
          <p:nvPr>
            <p:ph type="title"/>
          </p:nvPr>
        </p:nvSpPr>
        <p:spPr>
          <a:xfrm>
            <a:off x="831850" y="1709738"/>
            <a:ext cx="10515600" cy="2852737"/>
          </a:xfrm>
        </p:spPr>
        <p:txBody>
          <a:bodyPr anchor="b"/>
          <a:lstStyle>
            <a:lvl1pPr>
              <a:defRPr sz="6000"/>
            </a:lvl1p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5C3E1CD3-654C-0CCD-E3D6-04EE29BB256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C2D10B48-AB98-A42B-E087-13AF78749133}"/>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968D0EA5-BE5B-CBBF-F060-01A26AA499E6}"/>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A56122ED-0D18-8CAC-A480-68B4223CD684}"/>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3042569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BE4BC7-7FE4-68D1-9739-5D945A9857AB}"/>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56075D16-0EB9-5825-6C5C-D8D4D973244D}"/>
              </a:ext>
            </a:extLst>
          </p:cNvPr>
          <p:cNvSpPr>
            <a:spLocks noGrp="1"/>
          </p:cNvSpPr>
          <p:nvPr>
            <p:ph sz="half" idx="1"/>
          </p:nvPr>
        </p:nvSpPr>
        <p:spPr>
          <a:xfrm>
            <a:off x="838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a:extLst>
              <a:ext uri="{FF2B5EF4-FFF2-40B4-BE49-F238E27FC236}">
                <a16:creationId xmlns:a16="http://schemas.microsoft.com/office/drawing/2014/main" id="{D5B051E7-1253-F562-AC5B-4897275C3A07}"/>
              </a:ext>
            </a:extLst>
          </p:cNvPr>
          <p:cNvSpPr>
            <a:spLocks noGrp="1"/>
          </p:cNvSpPr>
          <p:nvPr>
            <p:ph sz="half" idx="2"/>
          </p:nvPr>
        </p:nvSpPr>
        <p:spPr>
          <a:xfrm>
            <a:off x="6172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a:extLst>
              <a:ext uri="{FF2B5EF4-FFF2-40B4-BE49-F238E27FC236}">
                <a16:creationId xmlns:a16="http://schemas.microsoft.com/office/drawing/2014/main" id="{56184D8F-3D88-D915-EF7C-FD1BC71CE1F2}"/>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6" name="Marcador de Posição do Rodapé 5">
            <a:extLst>
              <a:ext uri="{FF2B5EF4-FFF2-40B4-BE49-F238E27FC236}">
                <a16:creationId xmlns:a16="http://schemas.microsoft.com/office/drawing/2014/main" id="{261E450D-A0E2-A8DD-E01D-CB92B150A61E}"/>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3017A516-40C7-B4DE-7DAE-302B3973E0A0}"/>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486956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1A0C68-80CC-FBAD-3236-19A8C9692C79}"/>
              </a:ext>
            </a:extLst>
          </p:cNvPr>
          <p:cNvSpPr>
            <a:spLocks noGrp="1"/>
          </p:cNvSpPr>
          <p:nvPr>
            <p:ph type="title"/>
          </p:nvPr>
        </p:nvSpPr>
        <p:spPr>
          <a:xfrm>
            <a:off x="839788" y="365125"/>
            <a:ext cx="10515600" cy="1325563"/>
          </a:xfrm>
        </p:spPr>
        <p:txBody>
          <a:body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93364EB3-0CC3-84C0-E545-2D38B709E9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6C50566A-6A2D-BD7F-EA10-FAEB189D3F02}"/>
              </a:ext>
            </a:extLst>
          </p:cNvPr>
          <p:cNvSpPr>
            <a:spLocks noGrp="1"/>
          </p:cNvSpPr>
          <p:nvPr>
            <p:ph sz="half" idx="2"/>
          </p:nvPr>
        </p:nvSpPr>
        <p:spPr>
          <a:xfrm>
            <a:off x="839788" y="2505075"/>
            <a:ext cx="5157787"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a:extLst>
              <a:ext uri="{FF2B5EF4-FFF2-40B4-BE49-F238E27FC236}">
                <a16:creationId xmlns:a16="http://schemas.microsoft.com/office/drawing/2014/main" id="{B2A349B6-2923-026F-231E-4513F69EBD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7218797A-EA5C-9571-E376-C618EFF15495}"/>
              </a:ext>
            </a:extLst>
          </p:cNvPr>
          <p:cNvSpPr>
            <a:spLocks noGrp="1"/>
          </p:cNvSpPr>
          <p:nvPr>
            <p:ph sz="quarter" idx="4"/>
          </p:nvPr>
        </p:nvSpPr>
        <p:spPr>
          <a:xfrm>
            <a:off x="6172200" y="2505075"/>
            <a:ext cx="5183188"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a:extLst>
              <a:ext uri="{FF2B5EF4-FFF2-40B4-BE49-F238E27FC236}">
                <a16:creationId xmlns:a16="http://schemas.microsoft.com/office/drawing/2014/main" id="{FBA4B281-A26E-1F23-7E83-956F76CBC29D}"/>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8" name="Marcador de Posição do Rodapé 7">
            <a:extLst>
              <a:ext uri="{FF2B5EF4-FFF2-40B4-BE49-F238E27FC236}">
                <a16:creationId xmlns:a16="http://schemas.microsoft.com/office/drawing/2014/main" id="{F97AC40C-7E53-3176-D2FB-72496AAD8028}"/>
              </a:ext>
            </a:extLst>
          </p:cNvPr>
          <p:cNvSpPr>
            <a:spLocks noGrp="1"/>
          </p:cNvSpPr>
          <p:nvPr>
            <p:ph type="ftr" sz="quarter" idx="11"/>
          </p:nvPr>
        </p:nvSpPr>
        <p:spPr/>
        <p:txBody>
          <a:bodyPr/>
          <a:lstStyle/>
          <a:p>
            <a:endParaRPr lang="pt-PT"/>
          </a:p>
        </p:txBody>
      </p:sp>
      <p:sp>
        <p:nvSpPr>
          <p:cNvPr id="9" name="Marcador de Posição do Número do Diapositivo 8">
            <a:extLst>
              <a:ext uri="{FF2B5EF4-FFF2-40B4-BE49-F238E27FC236}">
                <a16:creationId xmlns:a16="http://schemas.microsoft.com/office/drawing/2014/main" id="{EA4B7DA6-B64C-FDB5-CC23-F69B3BB021CF}"/>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1877982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C84CD0-0F20-A3BD-95B6-DB002B9C1A96}"/>
              </a:ext>
            </a:extLst>
          </p:cNvPr>
          <p:cNvSpPr>
            <a:spLocks noGrp="1"/>
          </p:cNvSpPr>
          <p:nvPr>
            <p:ph type="title"/>
          </p:nvPr>
        </p:nvSpPr>
        <p:spPr/>
        <p:txBody>
          <a:bodyPr/>
          <a:lstStyle/>
          <a:p>
            <a:r>
              <a:rPr lang="pt-PT"/>
              <a:t>Clique para editar o estilo de título do Modelo Global</a:t>
            </a:r>
          </a:p>
        </p:txBody>
      </p:sp>
      <p:sp>
        <p:nvSpPr>
          <p:cNvPr id="3" name="Marcador de Posição da Data 2">
            <a:extLst>
              <a:ext uri="{FF2B5EF4-FFF2-40B4-BE49-F238E27FC236}">
                <a16:creationId xmlns:a16="http://schemas.microsoft.com/office/drawing/2014/main" id="{931FF18F-D13C-2889-79A1-7D026845619A}"/>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4" name="Marcador de Posição do Rodapé 3">
            <a:extLst>
              <a:ext uri="{FF2B5EF4-FFF2-40B4-BE49-F238E27FC236}">
                <a16:creationId xmlns:a16="http://schemas.microsoft.com/office/drawing/2014/main" id="{3ED52E0F-13D3-C5E2-FBAB-D8ED2EE2A43C}"/>
              </a:ext>
            </a:extLst>
          </p:cNvPr>
          <p:cNvSpPr>
            <a:spLocks noGrp="1"/>
          </p:cNvSpPr>
          <p:nvPr>
            <p:ph type="ftr" sz="quarter" idx="11"/>
          </p:nvPr>
        </p:nvSpPr>
        <p:spPr/>
        <p:txBody>
          <a:bodyPr/>
          <a:lstStyle/>
          <a:p>
            <a:endParaRPr lang="pt-PT"/>
          </a:p>
        </p:txBody>
      </p:sp>
      <p:sp>
        <p:nvSpPr>
          <p:cNvPr id="5" name="Marcador de Posição do Número do Diapositivo 4">
            <a:extLst>
              <a:ext uri="{FF2B5EF4-FFF2-40B4-BE49-F238E27FC236}">
                <a16:creationId xmlns:a16="http://schemas.microsoft.com/office/drawing/2014/main" id="{23284A09-E94E-F5C5-C424-D38468D701F5}"/>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539820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DC84529D-5ECB-AF48-EE5E-9760F3079BEE}"/>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3" name="Marcador de Posição do Rodapé 2">
            <a:extLst>
              <a:ext uri="{FF2B5EF4-FFF2-40B4-BE49-F238E27FC236}">
                <a16:creationId xmlns:a16="http://schemas.microsoft.com/office/drawing/2014/main" id="{87249465-045D-93D5-16EA-7DD8238FA5F2}"/>
              </a:ext>
            </a:extLst>
          </p:cNvPr>
          <p:cNvSpPr>
            <a:spLocks noGrp="1"/>
          </p:cNvSpPr>
          <p:nvPr>
            <p:ph type="ftr" sz="quarter" idx="11"/>
          </p:nvPr>
        </p:nvSpPr>
        <p:spPr/>
        <p:txBody>
          <a:bodyPr/>
          <a:lstStyle/>
          <a:p>
            <a:endParaRPr lang="pt-PT"/>
          </a:p>
        </p:txBody>
      </p:sp>
      <p:sp>
        <p:nvSpPr>
          <p:cNvPr id="4" name="Marcador de Posição do Número do Diapositivo 3">
            <a:extLst>
              <a:ext uri="{FF2B5EF4-FFF2-40B4-BE49-F238E27FC236}">
                <a16:creationId xmlns:a16="http://schemas.microsoft.com/office/drawing/2014/main" id="{B4880C32-8F17-8177-D8AD-4545C259D01F}"/>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2900124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90C9D2-53F9-58CA-B9C0-121EEDE79122}"/>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D70870EF-A842-2F9D-98B6-2E4A5262AA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a:extLst>
              <a:ext uri="{FF2B5EF4-FFF2-40B4-BE49-F238E27FC236}">
                <a16:creationId xmlns:a16="http://schemas.microsoft.com/office/drawing/2014/main" id="{C694FD48-FBF2-DB66-275E-973726298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11E1926D-FFAB-8453-2D17-4DD839D36A58}"/>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6" name="Marcador de Posição do Rodapé 5">
            <a:extLst>
              <a:ext uri="{FF2B5EF4-FFF2-40B4-BE49-F238E27FC236}">
                <a16:creationId xmlns:a16="http://schemas.microsoft.com/office/drawing/2014/main" id="{6F617198-852C-98D4-6811-B6402984D7A4}"/>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F679DCE7-00EA-35AB-9F06-3CE9FA13B4CD}"/>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3747524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33F6ED-D927-5A64-356B-57824DF2C161}"/>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a Imagem 2">
            <a:extLst>
              <a:ext uri="{FF2B5EF4-FFF2-40B4-BE49-F238E27FC236}">
                <a16:creationId xmlns:a16="http://schemas.microsoft.com/office/drawing/2014/main" id="{0D687992-616F-74B1-BE92-E5A7A329BD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a:extLst>
              <a:ext uri="{FF2B5EF4-FFF2-40B4-BE49-F238E27FC236}">
                <a16:creationId xmlns:a16="http://schemas.microsoft.com/office/drawing/2014/main" id="{DD60BE89-E81A-7D6B-C881-E86FE2FA01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9C80798E-FFE6-50C3-2A06-8BB7721C52EB}"/>
              </a:ext>
            </a:extLst>
          </p:cNvPr>
          <p:cNvSpPr>
            <a:spLocks noGrp="1"/>
          </p:cNvSpPr>
          <p:nvPr>
            <p:ph type="dt" sz="half" idx="10"/>
          </p:nvPr>
        </p:nvSpPr>
        <p:spPr/>
        <p:txBody>
          <a:bodyPr/>
          <a:lstStyle/>
          <a:p>
            <a:fld id="{79198C13-0A78-42DD-927D-064504F769B4}" type="datetimeFigureOut">
              <a:rPr lang="pt-PT" smtClean="0"/>
              <a:t>06/12/2024</a:t>
            </a:fld>
            <a:endParaRPr lang="pt-PT"/>
          </a:p>
        </p:txBody>
      </p:sp>
      <p:sp>
        <p:nvSpPr>
          <p:cNvPr id="6" name="Marcador de Posição do Rodapé 5">
            <a:extLst>
              <a:ext uri="{FF2B5EF4-FFF2-40B4-BE49-F238E27FC236}">
                <a16:creationId xmlns:a16="http://schemas.microsoft.com/office/drawing/2014/main" id="{D944C4FB-6BD8-46E5-29E9-586F7F6B5C12}"/>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7B37363E-86B7-A149-7CE3-A6815B73A996}"/>
              </a:ext>
            </a:extLst>
          </p:cNvPr>
          <p:cNvSpPr>
            <a:spLocks noGrp="1"/>
          </p:cNvSpPr>
          <p:nvPr>
            <p:ph type="sldNum" sz="quarter" idx="12"/>
          </p:nvPr>
        </p:nvSpPr>
        <p:spPr/>
        <p:txBody>
          <a:bodyPr/>
          <a:lstStyle/>
          <a:p>
            <a:fld id="{751B1BEA-5D48-491D-A368-50EDB0BDA781}" type="slidenum">
              <a:rPr lang="pt-PT" smtClean="0"/>
              <a:t>‹#›</a:t>
            </a:fld>
            <a:endParaRPr lang="pt-PT"/>
          </a:p>
        </p:txBody>
      </p:sp>
    </p:spTree>
    <p:extLst>
      <p:ext uri="{BB962C8B-B14F-4D97-AF65-F5344CB8AC3E}">
        <p14:creationId xmlns:p14="http://schemas.microsoft.com/office/powerpoint/2010/main" val="3522541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7D8D17FF-F252-4CD3-F959-49501FBF3D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Faceți clic pentru a edita stilul de titlu al modelului global</a:t>
            </a:r>
          </a:p>
        </p:txBody>
      </p:sp>
      <p:sp>
        <p:nvSpPr>
          <p:cNvPr id="3" name="Marcador de Posição do Texto 2">
            <a:extLst>
              <a:ext uri="{FF2B5EF4-FFF2-40B4-BE49-F238E27FC236}">
                <a16:creationId xmlns:a16="http://schemas.microsoft.com/office/drawing/2014/main" id="{34055B59-A7AC-52A6-6AEC-842614C0B8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Faceți clic pentru a edita stilurile textului de Model Global</a:t>
            </a:r>
          </a:p>
          <a:p>
            <a:pPr lvl="1"/>
            <a:r>
              <a:rPr lang="pt-PT"/>
              <a:t>Nivel secundar</a:t>
            </a:r>
          </a:p>
          <a:p>
            <a:pPr lvl="2"/>
            <a:r>
              <a:rPr lang="pt-PT"/>
              <a:t>Nivel terțiar</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659A0E52-F524-3C1F-DB90-D8748EC589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9198C13-0A78-42DD-927D-064504F769B4}" type="datetimeFigureOut">
              <a:rPr lang="pt-PT" smtClean="0"/>
              <a:t>06/12/2024</a:t>
            </a:fld>
            <a:endParaRPr lang="pt-PT"/>
          </a:p>
        </p:txBody>
      </p:sp>
      <p:sp>
        <p:nvSpPr>
          <p:cNvPr id="5" name="Marcador de Posição do Rodapé 4">
            <a:extLst>
              <a:ext uri="{FF2B5EF4-FFF2-40B4-BE49-F238E27FC236}">
                <a16:creationId xmlns:a16="http://schemas.microsoft.com/office/drawing/2014/main" id="{51DB8CAA-8C05-43DC-9A18-321428AB1C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PT"/>
          </a:p>
        </p:txBody>
      </p:sp>
      <p:sp>
        <p:nvSpPr>
          <p:cNvPr id="6" name="Marcador de Posição do Número do Diapositivo 5">
            <a:extLst>
              <a:ext uri="{FF2B5EF4-FFF2-40B4-BE49-F238E27FC236}">
                <a16:creationId xmlns:a16="http://schemas.microsoft.com/office/drawing/2014/main" id="{066F68CE-65E2-7186-5CDE-B24C6033DE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51B1BEA-5D48-491D-A368-50EDB0BDA781}" type="slidenum">
              <a:rPr lang="pt-PT" smtClean="0"/>
              <a:t>‹#›</a:t>
            </a:fld>
            <a:endParaRPr lang="pt-PT"/>
          </a:p>
        </p:txBody>
      </p:sp>
    </p:spTree>
    <p:extLst>
      <p:ext uri="{BB962C8B-B14F-4D97-AF65-F5344CB8AC3E}">
        <p14:creationId xmlns:p14="http://schemas.microsoft.com/office/powerpoint/2010/main" val="1568051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svg"/></Relationships>
</file>

<file path=ppt/slides/_rels/slide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hyperlink" Target="https://www.independent.co.uk/news/uk/crime/unreported-rapes-the-silent-shame-7561636.html"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5.svg"/></Relationships>
</file>

<file path=ppt/slides/_rels/slide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g"/><Relationship Id="rId7" Type="http://schemas.openxmlformats.org/officeDocument/2006/relationships/image" Target="../media/image28.jp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6ACD8F-E764-1B3F-724D-A7A971D7B536}"/>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8" name="Gráfico 7">
            <a:extLst>
              <a:ext uri="{FF2B5EF4-FFF2-40B4-BE49-F238E27FC236}">
                <a16:creationId xmlns:a16="http://schemas.microsoft.com/office/drawing/2014/main" id="{1B03448A-F4FD-C44E-32A3-2FD3688CCA9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57786" y="786468"/>
            <a:ext cx="3076424" cy="2642532"/>
          </a:xfrm>
          <a:prstGeom prst="rect">
            <a:avLst/>
          </a:prstGeom>
        </p:spPr>
      </p:pic>
      <p:sp>
        <p:nvSpPr>
          <p:cNvPr id="13" name="Title 1">
            <a:extLst>
              <a:ext uri="{FF2B5EF4-FFF2-40B4-BE49-F238E27FC236}">
                <a16:creationId xmlns:a16="http://schemas.microsoft.com/office/drawing/2014/main" id="{0D4FAB0B-4DE0-4D03-81C5-7E71AAA62157}"/>
              </a:ext>
            </a:extLst>
          </p:cNvPr>
          <p:cNvSpPr txBox="1">
            <a:spLocks/>
          </p:cNvSpPr>
          <p:nvPr/>
        </p:nvSpPr>
        <p:spPr bwMode="auto">
          <a:xfrm>
            <a:off x="727071" y="4934751"/>
            <a:ext cx="10737851" cy="584775"/>
          </a:xfrm>
          <a:prstGeom prst="rect">
            <a:avLst/>
          </a:prstGeom>
          <a:noFill/>
          <a:ln>
            <a:noFill/>
          </a:ln>
        </p:spPr>
        <p:txBody>
          <a:bodyPr wrap="square" anchor="ctr">
            <a:spAutoFit/>
          </a:bodyPr>
          <a:lstStyle>
            <a:lvl1pPr algn="l" rtl="0" eaLnBrk="0" fontAlgn="base" hangingPunct="0">
              <a:spcBef>
                <a:spcPct val="0"/>
              </a:spcBef>
              <a:spcAft>
                <a:spcPct val="0"/>
              </a:spcAft>
              <a:defRPr sz="3200" kern="1200">
                <a:solidFill>
                  <a:srgbClr val="959595"/>
                </a:solidFill>
                <a:latin typeface="Source Sans Pro Light" pitchFamily="34" charset="0"/>
                <a:ea typeface="MS PGothic" panose="020B0600070205080204" pitchFamily="34" charset="-128"/>
                <a:cs typeface="MS PGothic" charset="0"/>
              </a:defRPr>
            </a:lvl1pPr>
            <a:lvl2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2pPr>
            <a:lvl3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3pPr>
            <a:lvl4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4pPr>
            <a:lvl5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5pPr>
            <a:lvl6pPr marL="457200" algn="l" rtl="0" fontAlgn="base">
              <a:spcBef>
                <a:spcPct val="0"/>
              </a:spcBef>
              <a:spcAft>
                <a:spcPct val="0"/>
              </a:spcAft>
              <a:defRPr sz="3200">
                <a:solidFill>
                  <a:srgbClr val="959595"/>
                </a:solidFill>
                <a:latin typeface="Source Sans Pro Light" charset="0"/>
                <a:ea typeface="ＭＳ Ｐゴシック" charset="0"/>
              </a:defRPr>
            </a:lvl6pPr>
            <a:lvl7pPr marL="914400" algn="l" rtl="0" fontAlgn="base">
              <a:spcBef>
                <a:spcPct val="0"/>
              </a:spcBef>
              <a:spcAft>
                <a:spcPct val="0"/>
              </a:spcAft>
              <a:defRPr sz="3200">
                <a:solidFill>
                  <a:srgbClr val="959595"/>
                </a:solidFill>
                <a:latin typeface="Source Sans Pro Light" charset="0"/>
                <a:ea typeface="ＭＳ Ｐゴシック" charset="0"/>
              </a:defRPr>
            </a:lvl7pPr>
            <a:lvl8pPr marL="1371600" algn="l" rtl="0" fontAlgn="base">
              <a:spcBef>
                <a:spcPct val="0"/>
              </a:spcBef>
              <a:spcAft>
                <a:spcPct val="0"/>
              </a:spcAft>
              <a:defRPr sz="3200">
                <a:solidFill>
                  <a:srgbClr val="959595"/>
                </a:solidFill>
                <a:latin typeface="Source Sans Pro Light" charset="0"/>
                <a:ea typeface="ＭＳ Ｐゴシック" charset="0"/>
              </a:defRPr>
            </a:lvl8pPr>
            <a:lvl9pPr marL="1828800" algn="l" rtl="0" fontAlgn="base">
              <a:spcBef>
                <a:spcPct val="0"/>
              </a:spcBef>
              <a:spcAft>
                <a:spcPct val="0"/>
              </a:spcAft>
              <a:defRPr sz="3200">
                <a:solidFill>
                  <a:srgbClr val="959595"/>
                </a:solidFill>
                <a:latin typeface="Source Sans Pro Light" charset="0"/>
                <a:ea typeface="ＭＳ Ｐゴシック" charset="0"/>
              </a:defRPr>
            </a:lvl9pPr>
          </a:lstStyle>
          <a:p>
            <a:pPr algn="ctr">
              <a:spcAft>
                <a:spcPts val="1200"/>
              </a:spcAft>
            </a:pPr>
            <a:r>
              <a:rPr lang="en-US" b="1" dirty="0">
                <a:solidFill>
                  <a:schemeClr val="bg1"/>
                </a:solidFill>
                <a:latin typeface="Montserrat Light" panose="00000400000000000000" pitchFamily="50" charset="0"/>
                <a:ea typeface="Roboto" panose="02000000000000000000" pitchFamily="2" charset="0"/>
                <a:cs typeface="Roboto" panose="02000000000000000000" pitchFamily="2" charset="0"/>
              </a:rPr>
              <a:t>SET DE INSTRUMENTE PENTRU FORMATORI</a:t>
            </a:r>
          </a:p>
        </p:txBody>
      </p:sp>
      <p:sp>
        <p:nvSpPr>
          <p:cNvPr id="2" name="Google Shape;1018;p56">
            <a:extLst>
              <a:ext uri="{FF2B5EF4-FFF2-40B4-BE49-F238E27FC236}">
                <a16:creationId xmlns:a16="http://schemas.microsoft.com/office/drawing/2014/main" id="{576B1F1C-17C2-6332-354B-50499AE44F36}"/>
              </a:ext>
            </a:extLst>
          </p:cNvPr>
          <p:cNvSpPr txBox="1"/>
          <p:nvPr/>
        </p:nvSpPr>
        <p:spPr>
          <a:xfrm>
            <a:off x="5731191" y="6275967"/>
            <a:ext cx="6327487" cy="461624"/>
          </a:xfrm>
          <a:prstGeom prst="rect">
            <a:avLst/>
          </a:prstGeom>
          <a:noFill/>
          <a:ln>
            <a:noFill/>
          </a:ln>
        </p:spPr>
        <p:txBody>
          <a:bodyPr spcFirstLastPara="1" wrap="square" lIns="91425" tIns="45700" rIns="91425" bIns="45700" anchor="t" anchorCtr="0">
            <a:spAutoFit/>
          </a:bodyPr>
          <a:lstStyle>
            <a:defPPr>
              <a:defRPr lang="pt-PT"/>
            </a:defPPr>
            <a:lvl1pPr marR="0" lvl="0" indent="0" algn="r">
              <a:spcBef>
                <a:spcPts val="0"/>
              </a:spcBef>
              <a:spcAft>
                <a:spcPts val="0"/>
              </a:spcAft>
              <a:buNone/>
              <a:defRPr sz="1200">
                <a:solidFill>
                  <a:schemeClr val="bg1"/>
                </a:solidFill>
                <a:latin typeface="Montserrat Light" panose="00000400000000000000" pitchFamily="2" charset="0"/>
                <a:ea typeface="Barlow"/>
                <a:cs typeface="Barlow"/>
              </a:defRPr>
            </a:lvl1pPr>
          </a:lstStyle>
          <a:p>
            <a:r>
              <a:rPr lang="en-US" altLang="pt-PT" dirty="0"/>
              <a:t>PROIECT DE EDUCAȚIE NON-FORMALĂ </a:t>
            </a:r>
            <a:r>
              <a:rPr lang="en-US" altLang="pt-PT" b="1" dirty="0">
                <a:latin typeface="Montserrat" panose="02000505000000020004" pitchFamily="2" charset="0"/>
              </a:rPr>
              <a:t>WP3</a:t>
            </a:r>
          </a:p>
          <a:p>
            <a:r>
              <a:rPr lang="pt-PT" dirty="0">
                <a:sym typeface="Barlow"/>
              </a:rPr>
              <a:t>2022-1-IT03-KA220-YOU-000085578</a:t>
            </a:r>
            <a:endParaRPr dirty="0">
              <a:sym typeface="Barlow"/>
            </a:endParaRPr>
          </a:p>
        </p:txBody>
      </p:sp>
      <p:sp>
        <p:nvSpPr>
          <p:cNvPr id="3" name="TextBox 8">
            <a:extLst>
              <a:ext uri="{FF2B5EF4-FFF2-40B4-BE49-F238E27FC236}">
                <a16:creationId xmlns:a16="http://schemas.microsoft.com/office/drawing/2014/main" id="{568FF905-5A6A-D461-5BC0-F32A2B8A6B76}"/>
              </a:ext>
            </a:extLst>
          </p:cNvPr>
          <p:cNvSpPr txBox="1"/>
          <p:nvPr/>
        </p:nvSpPr>
        <p:spPr>
          <a:xfrm>
            <a:off x="2550273" y="3559628"/>
            <a:ext cx="7091454" cy="1077218"/>
          </a:xfrm>
          <a:prstGeom prst="rect">
            <a:avLst/>
          </a:prstGeom>
          <a:noFill/>
        </p:spPr>
        <p:txBody>
          <a:bodyPr wrap="square" rtlCol="0">
            <a:spAutoFit/>
          </a:bodyPr>
          <a:lstStyle/>
          <a:p>
            <a:pPr algn="ctr"/>
            <a:r>
              <a:rPr lang="en-US" sz="3200" b="1" dirty="0">
                <a:solidFill>
                  <a:schemeClr val="bg1"/>
                </a:solidFill>
                <a:effectLst/>
                <a:latin typeface="Montserrat" pitchFamily="2" charset="0"/>
                <a:ea typeface="Roboto" panose="02000000000000000000" pitchFamily="2" charset="0"/>
                <a:cs typeface="Roboto" panose="02000000000000000000" pitchFamily="2" charset="0"/>
              </a:rPr>
              <a:t>Mobilizarea tinerilor pentru orașe favorabile incluziunii de gen</a:t>
            </a:r>
            <a:endParaRPr lang="en-US" sz="4800" b="1" dirty="0">
              <a:solidFill>
                <a:schemeClr val="bg1"/>
              </a:solidFill>
              <a:latin typeface="Montserrat"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818900894"/>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a 5">
            <a:extLst>
              <a:ext uri="{FF2B5EF4-FFF2-40B4-BE49-F238E27FC236}">
                <a16:creationId xmlns:a16="http://schemas.microsoft.com/office/drawing/2014/main" id="{229161B4-A2CD-21EB-72F6-5C2B5D876DB6}"/>
              </a:ext>
            </a:extLst>
          </p:cNvPr>
          <p:cNvGraphicFramePr>
            <a:graphicFrameLocks noGrp="1"/>
          </p:cNvGraphicFramePr>
          <p:nvPr/>
        </p:nvGraphicFramePr>
        <p:xfrm>
          <a:off x="449911" y="1745944"/>
          <a:ext cx="11318990" cy="1940560"/>
        </p:xfrm>
        <a:graphic>
          <a:graphicData uri="http://schemas.openxmlformats.org/drawingml/2006/table">
            <a:tbl>
              <a:tblPr firstRow="1" bandRow="1">
                <a:tableStyleId>{5940675A-B579-460E-94D1-54222C63F5DA}</a:tableStyleId>
              </a:tblPr>
              <a:tblGrid>
                <a:gridCol w="1047185">
                  <a:extLst>
                    <a:ext uri="{9D8B030D-6E8A-4147-A177-3AD203B41FA5}">
                      <a16:colId xmlns:a16="http://schemas.microsoft.com/office/drawing/2014/main" val="867961272"/>
                    </a:ext>
                  </a:extLst>
                </a:gridCol>
                <a:gridCol w="684787">
                  <a:extLst>
                    <a:ext uri="{9D8B030D-6E8A-4147-A177-3AD203B41FA5}">
                      <a16:colId xmlns:a16="http://schemas.microsoft.com/office/drawing/2014/main" val="222378657"/>
                    </a:ext>
                  </a:extLst>
                </a:gridCol>
                <a:gridCol w="684787">
                  <a:extLst>
                    <a:ext uri="{9D8B030D-6E8A-4147-A177-3AD203B41FA5}">
                      <a16:colId xmlns:a16="http://schemas.microsoft.com/office/drawing/2014/main" val="1206773334"/>
                    </a:ext>
                  </a:extLst>
                </a:gridCol>
                <a:gridCol w="684787">
                  <a:extLst>
                    <a:ext uri="{9D8B030D-6E8A-4147-A177-3AD203B41FA5}">
                      <a16:colId xmlns:a16="http://schemas.microsoft.com/office/drawing/2014/main" val="449418108"/>
                    </a:ext>
                  </a:extLst>
                </a:gridCol>
                <a:gridCol w="684787">
                  <a:extLst>
                    <a:ext uri="{9D8B030D-6E8A-4147-A177-3AD203B41FA5}">
                      <a16:colId xmlns:a16="http://schemas.microsoft.com/office/drawing/2014/main" val="1216328143"/>
                    </a:ext>
                  </a:extLst>
                </a:gridCol>
                <a:gridCol w="684787">
                  <a:extLst>
                    <a:ext uri="{9D8B030D-6E8A-4147-A177-3AD203B41FA5}">
                      <a16:colId xmlns:a16="http://schemas.microsoft.com/office/drawing/2014/main" val="2742550251"/>
                    </a:ext>
                  </a:extLst>
                </a:gridCol>
                <a:gridCol w="684787">
                  <a:extLst>
                    <a:ext uri="{9D8B030D-6E8A-4147-A177-3AD203B41FA5}">
                      <a16:colId xmlns:a16="http://schemas.microsoft.com/office/drawing/2014/main" val="2524056198"/>
                    </a:ext>
                  </a:extLst>
                </a:gridCol>
                <a:gridCol w="684787">
                  <a:extLst>
                    <a:ext uri="{9D8B030D-6E8A-4147-A177-3AD203B41FA5}">
                      <a16:colId xmlns:a16="http://schemas.microsoft.com/office/drawing/2014/main" val="3470389517"/>
                    </a:ext>
                  </a:extLst>
                </a:gridCol>
                <a:gridCol w="684787">
                  <a:extLst>
                    <a:ext uri="{9D8B030D-6E8A-4147-A177-3AD203B41FA5}">
                      <a16:colId xmlns:a16="http://schemas.microsoft.com/office/drawing/2014/main" val="3253494987"/>
                    </a:ext>
                  </a:extLst>
                </a:gridCol>
                <a:gridCol w="684787">
                  <a:extLst>
                    <a:ext uri="{9D8B030D-6E8A-4147-A177-3AD203B41FA5}">
                      <a16:colId xmlns:a16="http://schemas.microsoft.com/office/drawing/2014/main" val="746594048"/>
                    </a:ext>
                  </a:extLst>
                </a:gridCol>
                <a:gridCol w="684787">
                  <a:extLst>
                    <a:ext uri="{9D8B030D-6E8A-4147-A177-3AD203B41FA5}">
                      <a16:colId xmlns:a16="http://schemas.microsoft.com/office/drawing/2014/main" val="4057115874"/>
                    </a:ext>
                  </a:extLst>
                </a:gridCol>
                <a:gridCol w="684787">
                  <a:extLst>
                    <a:ext uri="{9D8B030D-6E8A-4147-A177-3AD203B41FA5}">
                      <a16:colId xmlns:a16="http://schemas.microsoft.com/office/drawing/2014/main" val="3463582568"/>
                    </a:ext>
                  </a:extLst>
                </a:gridCol>
                <a:gridCol w="684787">
                  <a:extLst>
                    <a:ext uri="{9D8B030D-6E8A-4147-A177-3AD203B41FA5}">
                      <a16:colId xmlns:a16="http://schemas.microsoft.com/office/drawing/2014/main" val="1212948616"/>
                    </a:ext>
                  </a:extLst>
                </a:gridCol>
                <a:gridCol w="684787">
                  <a:extLst>
                    <a:ext uri="{9D8B030D-6E8A-4147-A177-3AD203B41FA5}">
                      <a16:colId xmlns:a16="http://schemas.microsoft.com/office/drawing/2014/main" val="2057720890"/>
                    </a:ext>
                  </a:extLst>
                </a:gridCol>
                <a:gridCol w="684787">
                  <a:extLst>
                    <a:ext uri="{9D8B030D-6E8A-4147-A177-3AD203B41FA5}">
                      <a16:colId xmlns:a16="http://schemas.microsoft.com/office/drawing/2014/main" val="2329968994"/>
                    </a:ext>
                  </a:extLst>
                </a:gridCol>
                <a:gridCol w="684787">
                  <a:extLst>
                    <a:ext uri="{9D8B030D-6E8A-4147-A177-3AD203B41FA5}">
                      <a16:colId xmlns:a16="http://schemas.microsoft.com/office/drawing/2014/main" val="325597762"/>
                    </a:ext>
                  </a:extLst>
                </a:gridCol>
              </a:tblGrid>
              <a:tr h="370840">
                <a:tc>
                  <a:txBody>
                    <a:bodyPr/>
                    <a:lstStyle/>
                    <a:p>
                      <a:pPr algn="l"/>
                      <a:r>
                        <a:rPr lang="en-GB" sz="900" dirty="0">
                          <a:solidFill>
                            <a:schemeClr val="bg1"/>
                          </a:solidFill>
                          <a:latin typeface="Montserrat Light" panose="00000400000000000000" pitchFamily="2" charset="0"/>
                        </a:rPr>
                        <a:t>ACTIVITATE</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lang="en-GB" sz="1000" dirty="0">
                          <a:latin typeface="Montserrat Light" panose="00000400000000000000" pitchFamily="2" charset="0"/>
                        </a:rPr>
                        <a:t>Ziua 1</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GB" sz="1000" dirty="0">
                          <a:latin typeface="Montserrat Light" panose="00000400000000000000" pitchFamily="2" charset="0"/>
                        </a:rPr>
                        <a:t>Ziua 2</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GB" sz="1000" dirty="0">
                          <a:latin typeface="Montserrat Light" panose="00000400000000000000" pitchFamily="2" charset="0"/>
                        </a:rPr>
                        <a:t>Ziua 3</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GB" sz="1000" dirty="0">
                          <a:latin typeface="Montserrat Light" panose="00000400000000000000" pitchFamily="2" charset="0"/>
                        </a:rPr>
                        <a:t>Ziua 4</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GB" sz="1000" dirty="0">
                          <a:latin typeface="Montserrat Light" panose="00000400000000000000" pitchFamily="2" charset="0"/>
                        </a:rPr>
                        <a:t>Ziua 5</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GB" sz="1000" dirty="0">
                          <a:latin typeface="Montserrat Light" panose="00000400000000000000" pitchFamily="2" charset="0"/>
                        </a:rPr>
                        <a:t>Ziua 6</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000" dirty="0">
                          <a:latin typeface="Montserrat Light" panose="00000400000000000000" pitchFamily="2" charset="0"/>
                        </a:rPr>
                        <a:t>Ziua 7</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000" dirty="0">
                          <a:latin typeface="Montserrat Light" panose="00000400000000000000" pitchFamily="2" charset="0"/>
                        </a:rPr>
                        <a:t>Ziua 8</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000" dirty="0">
                          <a:latin typeface="Montserrat Light" panose="00000400000000000000" pitchFamily="2" charset="0"/>
                        </a:rPr>
                        <a:t>Ziua 9</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000" dirty="0">
                          <a:latin typeface="Montserrat Light" panose="00000400000000000000" pitchFamily="2" charset="0"/>
                        </a:rPr>
                        <a:t>Ziua 10</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000" dirty="0">
                          <a:latin typeface="Montserrat Light" panose="00000400000000000000" pitchFamily="2" charset="0"/>
                        </a:rPr>
                        <a:t>Ziua 11</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a:r>
                        <a:rPr lang="en-GB" sz="1000" dirty="0">
                          <a:latin typeface="Montserrat Light" panose="00000400000000000000" pitchFamily="2" charset="0"/>
                        </a:rPr>
                        <a:t>Ziua 12</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lang="en-GB" sz="1000" dirty="0">
                          <a:latin typeface="Montserrat Light" panose="00000400000000000000" pitchFamily="2" charset="0"/>
                        </a:rPr>
                        <a:t>Ziua 13</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lang="en-GB" sz="1000" dirty="0">
                          <a:latin typeface="Montserrat Light" panose="00000400000000000000" pitchFamily="2" charset="0"/>
                        </a:rPr>
                        <a:t>Ziua 14</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lang="en-GB" sz="1000" dirty="0">
                          <a:latin typeface="Montserrat Light" panose="00000400000000000000" pitchFamily="2" charset="0"/>
                        </a:rPr>
                        <a:t>Ziua 15</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858602690"/>
                  </a:ext>
                </a:extLst>
              </a:tr>
              <a:tr h="370840">
                <a:tc>
                  <a:txBody>
                    <a:bodyPr/>
                    <a:lstStyle/>
                    <a:p>
                      <a:pPr algn="l"/>
                      <a:r>
                        <a:rPr lang="en-GB" sz="800" dirty="0">
                          <a:solidFill>
                            <a:schemeClr val="tx1"/>
                          </a:solidFill>
                          <a:latin typeface="Montserrat Light" panose="00000400000000000000" pitchFamily="2" charset="0"/>
                        </a:rPr>
                        <a:t>Față în față</a:t>
                      </a:r>
                    </a:p>
                    <a:p>
                      <a:pPr algn="l"/>
                      <a:r>
                        <a:rPr lang="en-GB" sz="800" dirty="0">
                          <a:solidFill>
                            <a:schemeClr val="tx1"/>
                          </a:solidFill>
                          <a:latin typeface="Montserrat Light" panose="00000400000000000000" pitchFamily="2" charset="0"/>
                        </a:rPr>
                        <a:t>Sesiuni</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7172422"/>
                  </a:ext>
                </a:extLst>
              </a:tr>
              <a:tr h="370840">
                <a:tc>
                  <a:txBody>
                    <a:bodyPr/>
                    <a:lstStyle/>
                    <a:p>
                      <a:pPr algn="l"/>
                      <a:r>
                        <a:rPr lang="en-GB" sz="800" dirty="0">
                          <a:solidFill>
                            <a:schemeClr val="tx1"/>
                          </a:solidFill>
                          <a:latin typeface="Montserrat Light" panose="00000400000000000000" pitchFamily="2" charset="0"/>
                        </a:rPr>
                        <a:t>Experiență de învățare gamificată</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3938919"/>
                  </a:ext>
                </a:extLst>
              </a:tr>
              <a:tr h="370840">
                <a:tc>
                  <a:txBody>
                    <a:bodyPr/>
                    <a:lstStyle/>
                    <a:p>
                      <a:pPr algn="l"/>
                      <a:r>
                        <a:rPr lang="en-GB" sz="800" dirty="0">
                          <a:solidFill>
                            <a:schemeClr val="tx1"/>
                          </a:solidFill>
                          <a:latin typeface="Montserrat Light" panose="00000400000000000000" pitchFamily="2" charset="0"/>
                        </a:rPr>
                        <a:t>Forum</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07771368"/>
                  </a:ext>
                </a:extLst>
              </a:tr>
              <a:tr h="370840">
                <a:tc>
                  <a:txBody>
                    <a:bodyPr/>
                    <a:lstStyle/>
                    <a:p>
                      <a:pPr algn="l"/>
                      <a:r>
                        <a:rPr lang="en-GB" sz="800" dirty="0">
                          <a:solidFill>
                            <a:schemeClr val="tx1"/>
                          </a:solidFill>
                          <a:latin typeface="Montserrat Light" panose="00000400000000000000" pitchFamily="2" charset="0"/>
                        </a:rPr>
                        <a:t>Document de sprijin</a:t>
                      </a:r>
                    </a:p>
                  </a:txBody>
                  <a:tcPr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gridSpan="15">
                  <a:txBody>
                    <a:bodyPr/>
                    <a:lstStyle/>
                    <a:p>
                      <a:pPr algn="ctr"/>
                      <a:endParaRPr lang="en-GB" sz="800" dirty="0">
                        <a:latin typeface="Montserrat Light" panose="00000400000000000000" pitchFamily="2" charset="0"/>
                      </a:endParaRPr>
                    </a:p>
                  </a:txBody>
                  <a:tcP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a:p>
                  </a:txBody>
                  <a:tcPr/>
                </a:tc>
                <a:tc hMerge="1">
                  <a:txBody>
                    <a:bodyPr/>
                    <a:lstStyle/>
                    <a:p>
                      <a:endParaRPr lang="en-GB" sz="1000"/>
                    </a:p>
                  </a:txBody>
                  <a:tcPr/>
                </a:tc>
                <a:tc hMerge="1">
                  <a:txBody>
                    <a:bodyPr/>
                    <a:lstStyle/>
                    <a:p>
                      <a:endParaRPr lang="en-GB" sz="100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extLst>
                  <a:ext uri="{0D108BD9-81ED-4DB2-BD59-A6C34878D82A}">
                    <a16:rowId xmlns:a16="http://schemas.microsoft.com/office/drawing/2014/main" val="3304258353"/>
                  </a:ext>
                </a:extLst>
              </a:tr>
            </a:tbl>
          </a:graphicData>
        </a:graphic>
      </p:graphicFrame>
      <p:sp>
        <p:nvSpPr>
          <p:cNvPr id="2" name="Rectangle 6">
            <a:extLst>
              <a:ext uri="{FF2B5EF4-FFF2-40B4-BE49-F238E27FC236}">
                <a16:creationId xmlns:a16="http://schemas.microsoft.com/office/drawing/2014/main" id="{2EABBAA2-B70D-5A40-BC36-C8C928CED363}"/>
              </a:ext>
            </a:extLst>
          </p:cNvPr>
          <p:cNvSpPr/>
          <p:nvPr/>
        </p:nvSpPr>
        <p:spPr>
          <a:xfrm>
            <a:off x="4280110" y="2988319"/>
            <a:ext cx="6105445" cy="271335"/>
          </a:xfrm>
          <a:prstGeom prst="roundRect">
            <a:avLst>
              <a:gd name="adj" fmla="val 50000"/>
            </a:avLst>
          </a:prstGeom>
          <a:solidFill>
            <a:srgbClr val="F9B1BA"/>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rPr>
              <a:t>                     DISCUȚII ÎN FORUMUL EXTERN</a:t>
            </a:r>
          </a:p>
        </p:txBody>
      </p:sp>
      <p:sp>
        <p:nvSpPr>
          <p:cNvPr id="34" name="Rectangle 6">
            <a:extLst>
              <a:ext uri="{FF2B5EF4-FFF2-40B4-BE49-F238E27FC236}">
                <a16:creationId xmlns:a16="http://schemas.microsoft.com/office/drawing/2014/main" id="{8E7E79F4-25B1-3EC6-9A13-4B17FE0AC439}"/>
              </a:ext>
            </a:extLst>
          </p:cNvPr>
          <p:cNvSpPr/>
          <p:nvPr/>
        </p:nvSpPr>
        <p:spPr>
          <a:xfrm>
            <a:off x="1556709" y="3365627"/>
            <a:ext cx="10152000" cy="272197"/>
          </a:xfrm>
          <a:prstGeom prst="roundRect">
            <a:avLst>
              <a:gd name="adj" fmla="val 50000"/>
            </a:avLst>
          </a:prstGeom>
          <a:solidFill>
            <a:srgbClr val="D488CB"/>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rPr>
              <a:t>        DOCUMENT DE SPRIJIN</a:t>
            </a:r>
          </a:p>
        </p:txBody>
      </p:sp>
      <p:sp>
        <p:nvSpPr>
          <p:cNvPr id="35" name="Oval 34">
            <a:extLst>
              <a:ext uri="{FF2B5EF4-FFF2-40B4-BE49-F238E27FC236}">
                <a16:creationId xmlns:a16="http://schemas.microsoft.com/office/drawing/2014/main" id="{272B351B-4C5D-E072-0BB1-15FFF67891E2}"/>
              </a:ext>
            </a:extLst>
          </p:cNvPr>
          <p:cNvSpPr>
            <a:spLocks noChangeAspect="1"/>
          </p:cNvSpPr>
          <p:nvPr/>
        </p:nvSpPr>
        <p:spPr>
          <a:xfrm>
            <a:off x="1556709" y="3365626"/>
            <a:ext cx="272198" cy="272198"/>
          </a:xfrm>
          <a:prstGeom prst="ellipse">
            <a:avLst/>
          </a:prstGeom>
          <a:solidFill>
            <a:srgbClr val="89317E"/>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1"/>
                </a:solidFill>
                <a:latin typeface="Montserrat Light" panose="00000400000000000000" pitchFamily="2" charset="0"/>
              </a:rPr>
              <a:t>SD</a:t>
            </a:r>
          </a:p>
        </p:txBody>
      </p:sp>
      <p:sp>
        <p:nvSpPr>
          <p:cNvPr id="38" name="Rectangle 6">
            <a:extLst>
              <a:ext uri="{FF2B5EF4-FFF2-40B4-BE49-F238E27FC236}">
                <a16:creationId xmlns:a16="http://schemas.microsoft.com/office/drawing/2014/main" id="{9329ADA3-942B-5B7B-0662-1C064273549F}"/>
              </a:ext>
            </a:extLst>
          </p:cNvPr>
          <p:cNvSpPr/>
          <p:nvPr/>
        </p:nvSpPr>
        <p:spPr>
          <a:xfrm>
            <a:off x="1556709" y="2573049"/>
            <a:ext cx="10152000" cy="272197"/>
          </a:xfrm>
          <a:prstGeom prst="roundRect">
            <a:avLst>
              <a:gd name="adj" fmla="val 50000"/>
            </a:avLst>
          </a:prstGeom>
          <a:solidFill>
            <a:srgbClr val="81DE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endParaRPr>
          </a:p>
        </p:txBody>
      </p:sp>
      <p:sp>
        <p:nvSpPr>
          <p:cNvPr id="28" name="Rectangle 6">
            <a:extLst>
              <a:ext uri="{FF2B5EF4-FFF2-40B4-BE49-F238E27FC236}">
                <a16:creationId xmlns:a16="http://schemas.microsoft.com/office/drawing/2014/main" id="{F71E7A4A-DF71-5220-487D-D34156F3AD68}"/>
              </a:ext>
            </a:extLst>
          </p:cNvPr>
          <p:cNvSpPr/>
          <p:nvPr/>
        </p:nvSpPr>
        <p:spPr>
          <a:xfrm>
            <a:off x="10465561" y="2573049"/>
            <a:ext cx="1175669" cy="272197"/>
          </a:xfrm>
          <a:prstGeom prst="roundRect">
            <a:avLst>
              <a:gd name="adj" fmla="val 50000"/>
            </a:avLst>
          </a:prstGeom>
          <a:solidFill>
            <a:schemeClr val="accent4">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dirty="0">
                <a:solidFill>
                  <a:schemeClr val="tx1"/>
                </a:solidFill>
                <a:latin typeface="Montserrat Light" panose="00000400000000000000" pitchFamily="2" charset="0"/>
                <a:ea typeface="Roboto" panose="02000000000000000000" pitchFamily="2" charset="0"/>
                <a:cs typeface="Roboto" panose="02000000000000000000" pitchFamily="2" charset="0"/>
              </a:rPr>
              <a:t>         VOTAREA</a:t>
            </a:r>
          </a:p>
        </p:txBody>
      </p:sp>
      <p:sp>
        <p:nvSpPr>
          <p:cNvPr id="27" name="Oval 26">
            <a:extLst>
              <a:ext uri="{FF2B5EF4-FFF2-40B4-BE49-F238E27FC236}">
                <a16:creationId xmlns:a16="http://schemas.microsoft.com/office/drawing/2014/main" id="{C4A04A8C-A030-71D8-5C70-F53CA0B41944}"/>
              </a:ext>
            </a:extLst>
          </p:cNvPr>
          <p:cNvSpPr>
            <a:spLocks noChangeAspect="1"/>
          </p:cNvSpPr>
          <p:nvPr/>
        </p:nvSpPr>
        <p:spPr>
          <a:xfrm>
            <a:off x="10453034" y="2573048"/>
            <a:ext cx="272198" cy="272198"/>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tx1"/>
                </a:solidFill>
                <a:latin typeface="Montserrat Light" panose="00000400000000000000" pitchFamily="2" charset="0"/>
              </a:rPr>
              <a:t>V</a:t>
            </a:r>
          </a:p>
        </p:txBody>
      </p:sp>
      <p:sp>
        <p:nvSpPr>
          <p:cNvPr id="39" name="Oval 38">
            <a:extLst>
              <a:ext uri="{FF2B5EF4-FFF2-40B4-BE49-F238E27FC236}">
                <a16:creationId xmlns:a16="http://schemas.microsoft.com/office/drawing/2014/main" id="{909214A0-FB09-F7DE-F2D1-29D86406A3C7}"/>
              </a:ext>
            </a:extLst>
          </p:cNvPr>
          <p:cNvSpPr>
            <a:spLocks noChangeAspect="1"/>
          </p:cNvSpPr>
          <p:nvPr/>
        </p:nvSpPr>
        <p:spPr>
          <a:xfrm>
            <a:off x="1556709" y="2573048"/>
            <a:ext cx="272198" cy="272198"/>
          </a:xfrm>
          <a:prstGeom prst="ellipse">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1"/>
                </a:solidFill>
                <a:latin typeface="Montserrat Light" panose="00000400000000000000" pitchFamily="2" charset="0"/>
              </a:rPr>
              <a:t>GS</a:t>
            </a:r>
          </a:p>
        </p:txBody>
      </p:sp>
      <p:sp>
        <p:nvSpPr>
          <p:cNvPr id="5" name="Title 1">
            <a:extLst>
              <a:ext uri="{FF2B5EF4-FFF2-40B4-BE49-F238E27FC236}">
                <a16:creationId xmlns:a16="http://schemas.microsoft.com/office/drawing/2014/main" id="{6505D3E7-ACE8-3860-3D5E-E13CDB0E5724}"/>
              </a:ext>
            </a:extLst>
          </p:cNvPr>
          <p:cNvSpPr txBox="1">
            <a:spLocks/>
          </p:cNvSpPr>
          <p:nvPr/>
        </p:nvSpPr>
        <p:spPr bwMode="auto">
          <a:xfrm>
            <a:off x="512697" y="992982"/>
            <a:ext cx="3240023" cy="338554"/>
          </a:xfrm>
          <a:prstGeom prst="rect">
            <a:avLst/>
          </a:prstGeom>
          <a:noFill/>
          <a:ln>
            <a:noFill/>
          </a:ln>
        </p:spPr>
        <p:txBody>
          <a:bodyPr wrap="square" anchor="ctr">
            <a:spAutoFit/>
          </a:bodyPr>
          <a:lstStyle>
            <a:lvl1pPr algn="l" rtl="0" eaLnBrk="0" fontAlgn="base" hangingPunct="0">
              <a:spcBef>
                <a:spcPct val="0"/>
              </a:spcBef>
              <a:spcAft>
                <a:spcPct val="0"/>
              </a:spcAft>
              <a:defRPr sz="3200" kern="1200">
                <a:solidFill>
                  <a:srgbClr val="959595"/>
                </a:solidFill>
                <a:latin typeface="Source Sans Pro Light" pitchFamily="34" charset="0"/>
                <a:ea typeface="MS PGothic" panose="020B0600070205080204" pitchFamily="34" charset="-128"/>
                <a:cs typeface="MS PGothic" charset="0"/>
              </a:defRPr>
            </a:lvl1pPr>
            <a:lvl2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2pPr>
            <a:lvl3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3pPr>
            <a:lvl4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4pPr>
            <a:lvl5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5pPr>
            <a:lvl6pPr marL="457200" algn="l" rtl="0" fontAlgn="base">
              <a:spcBef>
                <a:spcPct val="0"/>
              </a:spcBef>
              <a:spcAft>
                <a:spcPct val="0"/>
              </a:spcAft>
              <a:defRPr sz="3200">
                <a:solidFill>
                  <a:srgbClr val="959595"/>
                </a:solidFill>
                <a:latin typeface="Source Sans Pro Light" charset="0"/>
                <a:ea typeface="ＭＳ Ｐゴシック" charset="0"/>
              </a:defRPr>
            </a:lvl6pPr>
            <a:lvl7pPr marL="914400" algn="l" rtl="0" fontAlgn="base">
              <a:spcBef>
                <a:spcPct val="0"/>
              </a:spcBef>
              <a:spcAft>
                <a:spcPct val="0"/>
              </a:spcAft>
              <a:defRPr sz="3200">
                <a:solidFill>
                  <a:srgbClr val="959595"/>
                </a:solidFill>
                <a:latin typeface="Source Sans Pro Light" charset="0"/>
                <a:ea typeface="ＭＳ Ｐゴシック" charset="0"/>
              </a:defRPr>
            </a:lvl7pPr>
            <a:lvl8pPr marL="1371600" algn="l" rtl="0" fontAlgn="base">
              <a:spcBef>
                <a:spcPct val="0"/>
              </a:spcBef>
              <a:spcAft>
                <a:spcPct val="0"/>
              </a:spcAft>
              <a:defRPr sz="3200">
                <a:solidFill>
                  <a:srgbClr val="959595"/>
                </a:solidFill>
                <a:latin typeface="Source Sans Pro Light" charset="0"/>
                <a:ea typeface="ＭＳ Ｐゴシック" charset="0"/>
              </a:defRPr>
            </a:lvl8pPr>
            <a:lvl9pPr marL="1828800" algn="l" rtl="0" fontAlgn="base">
              <a:spcBef>
                <a:spcPct val="0"/>
              </a:spcBef>
              <a:spcAft>
                <a:spcPct val="0"/>
              </a:spcAft>
              <a:defRPr sz="3200">
                <a:solidFill>
                  <a:srgbClr val="959595"/>
                </a:solidFill>
                <a:latin typeface="Source Sans Pro Light" charset="0"/>
                <a:ea typeface="ＭＳ Ｐゴシック" charset="0"/>
              </a:defRPr>
            </a:lvl9pPr>
          </a:lstStyle>
          <a:p>
            <a:pPr>
              <a:spcAft>
                <a:spcPts val="1200"/>
              </a:spcAft>
            </a:pPr>
            <a:r>
              <a:rPr lang="en-US" sz="1600" dirty="0">
                <a:solidFill>
                  <a:srgbClr val="939393"/>
                </a:solidFill>
                <a:latin typeface="Montserrat Light" panose="00000400000000000000" pitchFamily="2" charset="0"/>
                <a:ea typeface="Roboto" panose="02000000000000000000" pitchFamily="2" charset="0"/>
                <a:cs typeface="Roboto" panose="02000000000000000000" pitchFamily="2" charset="0"/>
              </a:rPr>
              <a:t>Calendar</a:t>
            </a:r>
            <a:endParaRPr lang="en-US" sz="1800" dirty="0">
              <a:solidFill>
                <a:srgbClr val="939393"/>
              </a:solidFill>
              <a:latin typeface="Montserrat Light" panose="00000400000000000000" pitchFamily="2" charset="0"/>
              <a:ea typeface="Roboto" panose="02000000000000000000" pitchFamily="2" charset="0"/>
              <a:cs typeface="Roboto" panose="02000000000000000000" pitchFamily="2" charset="0"/>
            </a:endParaRPr>
          </a:p>
        </p:txBody>
      </p:sp>
      <p:sp>
        <p:nvSpPr>
          <p:cNvPr id="41" name="Title 1">
            <a:extLst>
              <a:ext uri="{FF2B5EF4-FFF2-40B4-BE49-F238E27FC236}">
                <a16:creationId xmlns:a16="http://schemas.microsoft.com/office/drawing/2014/main" id="{88E588D4-2807-FBAD-B330-4383D5AEC447}"/>
              </a:ext>
            </a:extLst>
          </p:cNvPr>
          <p:cNvSpPr txBox="1">
            <a:spLocks/>
          </p:cNvSpPr>
          <p:nvPr/>
        </p:nvSpPr>
        <p:spPr bwMode="auto">
          <a:xfrm>
            <a:off x="449911" y="573270"/>
            <a:ext cx="3240023" cy="461665"/>
          </a:xfrm>
          <a:prstGeom prst="rect">
            <a:avLst/>
          </a:prstGeom>
          <a:noFill/>
          <a:ln>
            <a:noFill/>
          </a:ln>
        </p:spPr>
        <p:txBody>
          <a:bodyPr wrap="square" anchor="ctr">
            <a:spAutoFit/>
          </a:bodyPr>
          <a:lstStyle>
            <a:lvl1pPr algn="l" rtl="0" eaLnBrk="0" fontAlgn="base" hangingPunct="0">
              <a:spcBef>
                <a:spcPct val="0"/>
              </a:spcBef>
              <a:spcAft>
                <a:spcPct val="0"/>
              </a:spcAft>
              <a:defRPr sz="3200" kern="1200">
                <a:solidFill>
                  <a:srgbClr val="959595"/>
                </a:solidFill>
                <a:latin typeface="Source Sans Pro Light" pitchFamily="34" charset="0"/>
                <a:ea typeface="MS PGothic" panose="020B0600070205080204" pitchFamily="34" charset="-128"/>
                <a:cs typeface="MS PGothic" charset="0"/>
              </a:defRPr>
            </a:lvl1pPr>
            <a:lvl2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2pPr>
            <a:lvl3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3pPr>
            <a:lvl4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4pPr>
            <a:lvl5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5pPr>
            <a:lvl6pPr marL="457200" algn="l" rtl="0" fontAlgn="base">
              <a:spcBef>
                <a:spcPct val="0"/>
              </a:spcBef>
              <a:spcAft>
                <a:spcPct val="0"/>
              </a:spcAft>
              <a:defRPr sz="3200">
                <a:solidFill>
                  <a:srgbClr val="959595"/>
                </a:solidFill>
                <a:latin typeface="Source Sans Pro Light" charset="0"/>
                <a:ea typeface="ＭＳ Ｐゴシック" charset="0"/>
              </a:defRPr>
            </a:lvl6pPr>
            <a:lvl7pPr marL="914400" algn="l" rtl="0" fontAlgn="base">
              <a:spcBef>
                <a:spcPct val="0"/>
              </a:spcBef>
              <a:spcAft>
                <a:spcPct val="0"/>
              </a:spcAft>
              <a:defRPr sz="3200">
                <a:solidFill>
                  <a:srgbClr val="959595"/>
                </a:solidFill>
                <a:latin typeface="Source Sans Pro Light" charset="0"/>
                <a:ea typeface="ＭＳ Ｐゴシック" charset="0"/>
              </a:defRPr>
            </a:lvl7pPr>
            <a:lvl8pPr marL="1371600" algn="l" rtl="0" fontAlgn="base">
              <a:spcBef>
                <a:spcPct val="0"/>
              </a:spcBef>
              <a:spcAft>
                <a:spcPct val="0"/>
              </a:spcAft>
              <a:defRPr sz="3200">
                <a:solidFill>
                  <a:srgbClr val="959595"/>
                </a:solidFill>
                <a:latin typeface="Source Sans Pro Light" charset="0"/>
                <a:ea typeface="ＭＳ Ｐゴシック" charset="0"/>
              </a:defRPr>
            </a:lvl8pPr>
            <a:lvl9pPr marL="1828800" algn="l" rtl="0" fontAlgn="base">
              <a:spcBef>
                <a:spcPct val="0"/>
              </a:spcBef>
              <a:spcAft>
                <a:spcPct val="0"/>
              </a:spcAft>
              <a:defRPr sz="3200">
                <a:solidFill>
                  <a:srgbClr val="959595"/>
                </a:solidFill>
                <a:latin typeface="Source Sans Pro Light" charset="0"/>
                <a:ea typeface="ＭＳ Ｐゴシック" charset="0"/>
              </a:defRPr>
            </a:lvl9pPr>
          </a:lstStyle>
          <a:p>
            <a:pPr>
              <a:spcAft>
                <a:spcPts val="1200"/>
              </a:spcAft>
            </a:pPr>
            <a:r>
              <a:rPr lang="en-US" sz="2400" dirty="0">
                <a:solidFill>
                  <a:srgbClr val="939393"/>
                </a:solidFill>
                <a:latin typeface="Montserrat SemiBold" panose="00000700000000000000" pitchFamily="2" charset="0"/>
                <a:ea typeface="Roboto" panose="02000000000000000000" pitchFamily="2" charset="0"/>
                <a:cs typeface="Roboto" panose="02000000000000000000" pitchFamily="2" charset="0"/>
              </a:rPr>
              <a:t>Calea de învățare</a:t>
            </a:r>
            <a:endParaRPr lang="en-US" sz="2800" dirty="0">
              <a:solidFill>
                <a:srgbClr val="939393"/>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44" name="Rectangle 6">
            <a:extLst>
              <a:ext uri="{FF2B5EF4-FFF2-40B4-BE49-F238E27FC236}">
                <a16:creationId xmlns:a16="http://schemas.microsoft.com/office/drawing/2014/main" id="{D6DE190D-F557-C9F9-86F1-B7EE985D9F6F}"/>
              </a:ext>
            </a:extLst>
          </p:cNvPr>
          <p:cNvSpPr/>
          <p:nvPr/>
        </p:nvSpPr>
        <p:spPr>
          <a:xfrm>
            <a:off x="1556709" y="2166074"/>
            <a:ext cx="576000" cy="272197"/>
          </a:xfrm>
          <a:prstGeom prst="roundRect">
            <a:avLst>
              <a:gd name="adj" fmla="val 50000"/>
            </a:avLst>
          </a:prstGeom>
          <a:solidFill>
            <a:srgbClr val="9FFF9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endParaRPr>
          </a:p>
        </p:txBody>
      </p:sp>
      <p:sp>
        <p:nvSpPr>
          <p:cNvPr id="45" name="Oval 44">
            <a:extLst>
              <a:ext uri="{FF2B5EF4-FFF2-40B4-BE49-F238E27FC236}">
                <a16:creationId xmlns:a16="http://schemas.microsoft.com/office/drawing/2014/main" id="{699575B7-965C-6BCB-6B15-42E8384540C6}"/>
              </a:ext>
            </a:extLst>
          </p:cNvPr>
          <p:cNvSpPr>
            <a:spLocks noChangeAspect="1"/>
          </p:cNvSpPr>
          <p:nvPr/>
        </p:nvSpPr>
        <p:spPr>
          <a:xfrm>
            <a:off x="1556709" y="2166073"/>
            <a:ext cx="272198" cy="272198"/>
          </a:xfrm>
          <a:prstGeom prst="ellipse">
            <a:avLst/>
          </a:prstGeom>
          <a:solidFill>
            <a:srgbClr val="00FF0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tx1"/>
                </a:solidFill>
                <a:latin typeface="Montserrat Light" panose="00000400000000000000" pitchFamily="2" charset="0"/>
              </a:rPr>
              <a:t>S1</a:t>
            </a:r>
          </a:p>
        </p:txBody>
      </p:sp>
      <p:grpSp>
        <p:nvGrpSpPr>
          <p:cNvPr id="51" name="Agrupar 50">
            <a:extLst>
              <a:ext uri="{FF2B5EF4-FFF2-40B4-BE49-F238E27FC236}">
                <a16:creationId xmlns:a16="http://schemas.microsoft.com/office/drawing/2014/main" id="{842CA53F-6330-E1F5-996B-65A548FC3645}"/>
              </a:ext>
            </a:extLst>
          </p:cNvPr>
          <p:cNvGrpSpPr/>
          <p:nvPr/>
        </p:nvGrpSpPr>
        <p:grpSpPr>
          <a:xfrm>
            <a:off x="4985493" y="2166073"/>
            <a:ext cx="576000" cy="272198"/>
            <a:chOff x="5204568" y="2613748"/>
            <a:chExt cx="576000" cy="272198"/>
          </a:xfrm>
        </p:grpSpPr>
        <p:sp>
          <p:nvSpPr>
            <p:cNvPr id="46" name="Rectangle 6">
              <a:extLst>
                <a:ext uri="{FF2B5EF4-FFF2-40B4-BE49-F238E27FC236}">
                  <a16:creationId xmlns:a16="http://schemas.microsoft.com/office/drawing/2014/main" id="{A5767EFC-10B4-9E88-E705-619B1B3F635C}"/>
                </a:ext>
              </a:extLst>
            </p:cNvPr>
            <p:cNvSpPr/>
            <p:nvPr/>
          </p:nvSpPr>
          <p:spPr>
            <a:xfrm>
              <a:off x="5204568" y="2613748"/>
              <a:ext cx="576000" cy="272197"/>
            </a:xfrm>
            <a:prstGeom prst="roundRect">
              <a:avLst>
                <a:gd name="adj" fmla="val 50000"/>
              </a:avLst>
            </a:prstGeom>
            <a:solidFill>
              <a:srgbClr val="9FFF9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endParaRPr>
            </a:p>
          </p:txBody>
        </p:sp>
        <p:sp>
          <p:nvSpPr>
            <p:cNvPr id="47" name="Oval 46">
              <a:extLst>
                <a:ext uri="{FF2B5EF4-FFF2-40B4-BE49-F238E27FC236}">
                  <a16:creationId xmlns:a16="http://schemas.microsoft.com/office/drawing/2014/main" id="{E63C2517-A12A-9FBF-4AFE-640A39BD623F}"/>
                </a:ext>
              </a:extLst>
            </p:cNvPr>
            <p:cNvSpPr>
              <a:spLocks noChangeAspect="1"/>
            </p:cNvSpPr>
            <p:nvPr/>
          </p:nvSpPr>
          <p:spPr>
            <a:xfrm>
              <a:off x="5204568" y="2613748"/>
              <a:ext cx="272198" cy="272198"/>
            </a:xfrm>
            <a:prstGeom prst="ellipse">
              <a:avLst/>
            </a:prstGeom>
            <a:solidFill>
              <a:srgbClr val="00FF0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tx1"/>
                  </a:solidFill>
                  <a:latin typeface="Montserrat Light" panose="00000400000000000000" pitchFamily="2" charset="0"/>
                </a:rPr>
                <a:t>S2</a:t>
              </a:r>
            </a:p>
          </p:txBody>
        </p:sp>
      </p:grpSp>
      <p:sp>
        <p:nvSpPr>
          <p:cNvPr id="48" name="Rectangle 6">
            <a:extLst>
              <a:ext uri="{FF2B5EF4-FFF2-40B4-BE49-F238E27FC236}">
                <a16:creationId xmlns:a16="http://schemas.microsoft.com/office/drawing/2014/main" id="{925B84AE-177A-2080-F206-D8A4D3CDC3F2}"/>
              </a:ext>
            </a:extLst>
          </p:cNvPr>
          <p:cNvSpPr/>
          <p:nvPr/>
        </p:nvSpPr>
        <p:spPr>
          <a:xfrm>
            <a:off x="11129106" y="2166074"/>
            <a:ext cx="576000" cy="272197"/>
          </a:xfrm>
          <a:prstGeom prst="roundRect">
            <a:avLst>
              <a:gd name="adj" fmla="val 50000"/>
            </a:avLst>
          </a:prstGeom>
          <a:solidFill>
            <a:srgbClr val="9FFF9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endParaRPr>
          </a:p>
        </p:txBody>
      </p:sp>
      <p:sp>
        <p:nvSpPr>
          <p:cNvPr id="49" name="Oval 48">
            <a:extLst>
              <a:ext uri="{FF2B5EF4-FFF2-40B4-BE49-F238E27FC236}">
                <a16:creationId xmlns:a16="http://schemas.microsoft.com/office/drawing/2014/main" id="{17B16059-683C-5243-8775-77C8F5C019E3}"/>
              </a:ext>
            </a:extLst>
          </p:cNvPr>
          <p:cNvSpPr>
            <a:spLocks noChangeAspect="1"/>
          </p:cNvSpPr>
          <p:nvPr/>
        </p:nvSpPr>
        <p:spPr>
          <a:xfrm>
            <a:off x="11129106" y="2166073"/>
            <a:ext cx="272198" cy="272198"/>
          </a:xfrm>
          <a:prstGeom prst="ellipse">
            <a:avLst/>
          </a:prstGeom>
          <a:solidFill>
            <a:srgbClr val="00FF0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tx1"/>
                </a:solidFill>
                <a:latin typeface="Montserrat Light" panose="00000400000000000000" pitchFamily="2" charset="0"/>
              </a:rPr>
              <a:t>S3</a:t>
            </a:r>
          </a:p>
        </p:txBody>
      </p:sp>
      <p:grpSp>
        <p:nvGrpSpPr>
          <p:cNvPr id="63" name="Agrupar 62">
            <a:extLst>
              <a:ext uri="{FF2B5EF4-FFF2-40B4-BE49-F238E27FC236}">
                <a16:creationId xmlns:a16="http://schemas.microsoft.com/office/drawing/2014/main" id="{37EDDE95-5A52-E439-7861-D81222843F53}"/>
              </a:ext>
            </a:extLst>
          </p:cNvPr>
          <p:cNvGrpSpPr/>
          <p:nvPr/>
        </p:nvGrpSpPr>
        <p:grpSpPr>
          <a:xfrm>
            <a:off x="578703" y="4211761"/>
            <a:ext cx="4333580" cy="272198"/>
            <a:chOff x="742138" y="4840217"/>
            <a:chExt cx="4333580" cy="272198"/>
          </a:xfrm>
        </p:grpSpPr>
        <p:sp>
          <p:nvSpPr>
            <p:cNvPr id="55" name="TextBox 6">
              <a:extLst>
                <a:ext uri="{FF2B5EF4-FFF2-40B4-BE49-F238E27FC236}">
                  <a16:creationId xmlns:a16="http://schemas.microsoft.com/office/drawing/2014/main" id="{90D6066C-071C-623C-74DF-CA7D03D4E1CC}"/>
                </a:ext>
              </a:extLst>
            </p:cNvPr>
            <p:cNvSpPr txBox="1"/>
            <p:nvPr/>
          </p:nvSpPr>
          <p:spPr>
            <a:xfrm>
              <a:off x="1102113" y="4896245"/>
              <a:ext cx="3973605" cy="153888"/>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Sesiuni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Zile de sesiuni față în față (3 sesiuni în total)</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sp>
          <p:nvSpPr>
            <p:cNvPr id="56" name="Oval 55">
              <a:extLst>
                <a:ext uri="{FF2B5EF4-FFF2-40B4-BE49-F238E27FC236}">
                  <a16:creationId xmlns:a16="http://schemas.microsoft.com/office/drawing/2014/main" id="{5709F49B-C167-D709-74FC-6584AB30901C}"/>
                </a:ext>
              </a:extLst>
            </p:cNvPr>
            <p:cNvSpPr>
              <a:spLocks noChangeAspect="1"/>
            </p:cNvSpPr>
            <p:nvPr/>
          </p:nvSpPr>
          <p:spPr>
            <a:xfrm>
              <a:off x="742138" y="4840217"/>
              <a:ext cx="272198" cy="272198"/>
            </a:xfrm>
            <a:prstGeom prst="ellipse">
              <a:avLst/>
            </a:prstGeom>
            <a:solidFill>
              <a:srgbClr val="00FF0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tx1"/>
                  </a:solidFill>
                  <a:latin typeface="Montserrat Light" panose="00000400000000000000" pitchFamily="2" charset="0"/>
                </a:rPr>
                <a:t>S</a:t>
              </a:r>
            </a:p>
          </p:txBody>
        </p:sp>
      </p:grpSp>
      <p:sp>
        <p:nvSpPr>
          <p:cNvPr id="60" name="TextBox 6">
            <a:extLst>
              <a:ext uri="{FF2B5EF4-FFF2-40B4-BE49-F238E27FC236}">
                <a16:creationId xmlns:a16="http://schemas.microsoft.com/office/drawing/2014/main" id="{8F45264B-F84E-BB90-C77F-E611611B7FC2}"/>
              </a:ext>
            </a:extLst>
          </p:cNvPr>
          <p:cNvSpPr txBox="1"/>
          <p:nvPr/>
        </p:nvSpPr>
        <p:spPr>
          <a:xfrm>
            <a:off x="616803" y="1380336"/>
            <a:ext cx="3973605" cy="169277"/>
          </a:xfrm>
          <a:prstGeom prst="rect">
            <a:avLst/>
          </a:prstGeom>
        </p:spPr>
        <p:txBody>
          <a:bodyPr wrap="square" lIns="0" tIns="0" rIns="0" bIns="0" rtlCol="0" anchor="t">
            <a:spAutoFit/>
          </a:bodyPr>
          <a:lstStyle/>
          <a:p>
            <a:pPr defTabSz="914332">
              <a:spcBef>
                <a:spcPct val="0"/>
              </a:spcBef>
              <a:buClr>
                <a:srgbClr val="FF636C"/>
              </a:buClr>
              <a:defRPr/>
            </a:pPr>
            <a:r>
              <a:rPr lang="en-US" sz="1100" dirty="0">
                <a:solidFill>
                  <a:srgbClr val="939393"/>
                </a:solidFill>
                <a:latin typeface="Montserrat Light" panose="00000400000000000000" pitchFamily="2" charset="0"/>
                <a:ea typeface="Roboto" panose="02000000000000000000" pitchFamily="2" charset="0"/>
                <a:cs typeface="Roboto" panose="02000000000000000000" pitchFamily="2" charset="0"/>
              </a:rPr>
              <a:t>Implementarea WP3 necesită </a:t>
            </a:r>
            <a:r>
              <a:rPr lang="en-US" sz="1100" dirty="0">
                <a:solidFill>
                  <a:srgbClr val="939393"/>
                </a:solidFill>
                <a:latin typeface="Montserrat SemiBold" panose="00000700000000000000" pitchFamily="2" charset="0"/>
                <a:ea typeface="Roboto" panose="02000000000000000000" pitchFamily="2" charset="0"/>
                <a:cs typeface="Roboto" panose="02000000000000000000" pitchFamily="2" charset="0"/>
              </a:rPr>
              <a:t>15 zile lucrătoare </a:t>
            </a:r>
            <a:r>
              <a:rPr lang="en-US" sz="1100" dirty="0">
                <a:solidFill>
                  <a:srgbClr val="939393"/>
                </a:solidFill>
                <a:latin typeface="Montserrat Light" panose="00000400000000000000" pitchFamily="2" charset="0"/>
                <a:ea typeface="Roboto" panose="02000000000000000000" pitchFamily="2" charset="0"/>
                <a:cs typeface="Roboto" panose="02000000000000000000" pitchFamily="2" charset="0"/>
              </a:rPr>
              <a:t>de formare </a:t>
            </a:r>
            <a:endParaRPr lang="en-US" sz="11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nvGrpSpPr>
          <p:cNvPr id="73" name="Agrupar 72">
            <a:extLst>
              <a:ext uri="{FF2B5EF4-FFF2-40B4-BE49-F238E27FC236}">
                <a16:creationId xmlns:a16="http://schemas.microsoft.com/office/drawing/2014/main" id="{AEA2E4EA-F33C-E457-432D-F28DC78D373B}"/>
              </a:ext>
            </a:extLst>
          </p:cNvPr>
          <p:cNvGrpSpPr/>
          <p:nvPr/>
        </p:nvGrpSpPr>
        <p:grpSpPr>
          <a:xfrm>
            <a:off x="578703" y="4567590"/>
            <a:ext cx="6417614" cy="272198"/>
            <a:chOff x="742138" y="5206967"/>
            <a:chExt cx="6417614" cy="272198"/>
          </a:xfrm>
        </p:grpSpPr>
        <p:sp>
          <p:nvSpPr>
            <p:cNvPr id="61" name="Oval 60">
              <a:extLst>
                <a:ext uri="{FF2B5EF4-FFF2-40B4-BE49-F238E27FC236}">
                  <a16:creationId xmlns:a16="http://schemas.microsoft.com/office/drawing/2014/main" id="{9DA45C5B-406F-9A33-E059-073D1D7E7ECA}"/>
                </a:ext>
              </a:extLst>
            </p:cNvPr>
            <p:cNvSpPr>
              <a:spLocks noChangeAspect="1"/>
            </p:cNvSpPr>
            <p:nvPr/>
          </p:nvSpPr>
          <p:spPr>
            <a:xfrm>
              <a:off x="742138" y="5206967"/>
              <a:ext cx="272198" cy="272198"/>
            </a:xfrm>
            <a:prstGeom prst="ellipse">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bg1"/>
                  </a:solidFill>
                  <a:latin typeface="Montserrat Light" panose="00000400000000000000" pitchFamily="2" charset="0"/>
                </a:rPr>
                <a:t>GS</a:t>
              </a:r>
            </a:p>
          </p:txBody>
        </p:sp>
        <p:sp>
          <p:nvSpPr>
            <p:cNvPr id="62" name="TextBox 6">
              <a:extLst>
                <a:ext uri="{FF2B5EF4-FFF2-40B4-BE49-F238E27FC236}">
                  <a16:creationId xmlns:a16="http://schemas.microsoft.com/office/drawing/2014/main" id="{C6D7EA8B-02D4-4715-D55C-67C383E8DFC1}"/>
                </a:ext>
              </a:extLst>
            </p:cNvPr>
            <p:cNvSpPr txBox="1"/>
            <p:nvPr/>
          </p:nvSpPr>
          <p:spPr>
            <a:xfrm>
              <a:off x="1088775" y="5258427"/>
              <a:ext cx="6070977" cy="153888"/>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Începutul jocului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Experiența de învățare gamificată începe la 1</a:t>
              </a:r>
              <a:r>
                <a:rPr lang="en-US" sz="1000" baseline="30000" dirty="0">
                  <a:solidFill>
                    <a:srgbClr val="939393"/>
                  </a:solidFill>
                  <a:latin typeface="Montserrat Light" panose="00000400000000000000" pitchFamily="2" charset="0"/>
                  <a:ea typeface="Roboto" panose="02000000000000000000" pitchFamily="2" charset="0"/>
                  <a:cs typeface="Roboto" panose="02000000000000000000" pitchFamily="2" charset="0"/>
                </a:rPr>
                <a:t>st</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și se încheie la 15</a:t>
              </a:r>
              <a:r>
                <a:rPr lang="en-US" sz="1000" baseline="30000" dirty="0">
                  <a:solidFill>
                    <a:srgbClr val="939393"/>
                  </a:solidFill>
                  <a:latin typeface="Montserrat Light" panose="00000400000000000000" pitchFamily="2" charset="0"/>
                  <a:ea typeface="Roboto" panose="02000000000000000000" pitchFamily="2" charset="0"/>
                  <a:cs typeface="Roboto" panose="02000000000000000000" pitchFamily="2" charset="0"/>
                </a:rPr>
                <a:t>th.  </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grpSp>
        <p:nvGrpSpPr>
          <p:cNvPr id="75" name="Agrupar 74">
            <a:extLst>
              <a:ext uri="{FF2B5EF4-FFF2-40B4-BE49-F238E27FC236}">
                <a16:creationId xmlns:a16="http://schemas.microsoft.com/office/drawing/2014/main" id="{E3EBF7EE-FB30-03B3-13D8-F996D4072AA2}"/>
              </a:ext>
            </a:extLst>
          </p:cNvPr>
          <p:cNvGrpSpPr/>
          <p:nvPr/>
        </p:nvGrpSpPr>
        <p:grpSpPr>
          <a:xfrm>
            <a:off x="578703" y="5670656"/>
            <a:ext cx="10066070" cy="272198"/>
            <a:chOff x="742139" y="5955282"/>
            <a:chExt cx="10066070" cy="272198"/>
          </a:xfrm>
        </p:grpSpPr>
        <p:sp>
          <p:nvSpPr>
            <p:cNvPr id="64" name="Oval 63">
              <a:extLst>
                <a:ext uri="{FF2B5EF4-FFF2-40B4-BE49-F238E27FC236}">
                  <a16:creationId xmlns:a16="http://schemas.microsoft.com/office/drawing/2014/main" id="{1DFAC887-9AB3-C94C-0363-4AF879D15A39}"/>
                </a:ext>
              </a:extLst>
            </p:cNvPr>
            <p:cNvSpPr>
              <a:spLocks noChangeAspect="1"/>
            </p:cNvSpPr>
            <p:nvPr/>
          </p:nvSpPr>
          <p:spPr>
            <a:xfrm>
              <a:off x="742139" y="5955282"/>
              <a:ext cx="272198" cy="272198"/>
            </a:xfrm>
            <a:prstGeom prst="ellipse">
              <a:avLst/>
            </a:prstGeom>
            <a:solidFill>
              <a:srgbClr val="EF314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bg1"/>
                  </a:solidFill>
                  <a:latin typeface="Montserrat Light" panose="00000400000000000000" pitchFamily="2" charset="0"/>
                </a:rPr>
                <a:t>F</a:t>
              </a:r>
            </a:p>
          </p:txBody>
        </p:sp>
        <p:sp>
          <p:nvSpPr>
            <p:cNvPr id="65" name="TextBox 6">
              <a:extLst>
                <a:ext uri="{FF2B5EF4-FFF2-40B4-BE49-F238E27FC236}">
                  <a16:creationId xmlns:a16="http://schemas.microsoft.com/office/drawing/2014/main" id="{6575FF4A-5D7B-4CE1-910B-DB344FD8E96F}"/>
                </a:ext>
              </a:extLst>
            </p:cNvPr>
            <p:cNvSpPr txBox="1"/>
            <p:nvPr/>
          </p:nvSpPr>
          <p:spPr>
            <a:xfrm>
              <a:off x="1088775" y="6011699"/>
              <a:ext cx="9719434" cy="153888"/>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Forum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Deschiderea forumului (FO) - extern pachetului SCORM. Între 6 și 11, cursanții trebuie să își împărtășească ideile în acest forum</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sp>
        <p:nvSpPr>
          <p:cNvPr id="66" name="Rectangle 6">
            <a:extLst>
              <a:ext uri="{FF2B5EF4-FFF2-40B4-BE49-F238E27FC236}">
                <a16:creationId xmlns:a16="http://schemas.microsoft.com/office/drawing/2014/main" id="{338709F8-98F9-CD5C-D5F3-05762C15F984}"/>
              </a:ext>
            </a:extLst>
          </p:cNvPr>
          <p:cNvSpPr/>
          <p:nvPr/>
        </p:nvSpPr>
        <p:spPr>
          <a:xfrm>
            <a:off x="4280110" y="2988318"/>
            <a:ext cx="612311" cy="272197"/>
          </a:xfrm>
          <a:prstGeom prst="roundRect">
            <a:avLst>
              <a:gd name="adj" fmla="val 50000"/>
            </a:avLst>
          </a:prstGeom>
          <a:solidFill>
            <a:srgbClr val="F577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rPr>
              <a:t>       FO</a:t>
            </a:r>
          </a:p>
        </p:txBody>
      </p:sp>
      <p:sp>
        <p:nvSpPr>
          <p:cNvPr id="13" name="Oval 12">
            <a:extLst>
              <a:ext uri="{FF2B5EF4-FFF2-40B4-BE49-F238E27FC236}">
                <a16:creationId xmlns:a16="http://schemas.microsoft.com/office/drawing/2014/main" id="{2E545FEA-D64C-0135-0A9C-1AEB18A51326}"/>
              </a:ext>
            </a:extLst>
          </p:cNvPr>
          <p:cNvSpPr>
            <a:spLocks noChangeAspect="1"/>
          </p:cNvSpPr>
          <p:nvPr/>
        </p:nvSpPr>
        <p:spPr>
          <a:xfrm>
            <a:off x="4280110" y="2988317"/>
            <a:ext cx="272198" cy="272198"/>
          </a:xfrm>
          <a:prstGeom prst="ellipse">
            <a:avLst/>
          </a:prstGeom>
          <a:solidFill>
            <a:srgbClr val="EF314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1"/>
                </a:solidFill>
                <a:latin typeface="Montserrat Light" panose="00000400000000000000" pitchFamily="2" charset="0"/>
              </a:rPr>
              <a:t>F</a:t>
            </a:r>
          </a:p>
        </p:txBody>
      </p:sp>
      <p:sp>
        <p:nvSpPr>
          <p:cNvPr id="69" name="Rectangle 6">
            <a:extLst>
              <a:ext uri="{FF2B5EF4-FFF2-40B4-BE49-F238E27FC236}">
                <a16:creationId xmlns:a16="http://schemas.microsoft.com/office/drawing/2014/main" id="{22146351-181F-4C8E-4C11-625DB43BAD90}"/>
              </a:ext>
            </a:extLst>
          </p:cNvPr>
          <p:cNvSpPr/>
          <p:nvPr/>
        </p:nvSpPr>
        <p:spPr>
          <a:xfrm>
            <a:off x="1941419" y="2573049"/>
            <a:ext cx="8444136" cy="272197"/>
          </a:xfrm>
          <a:prstGeom prst="roundRect">
            <a:avLst>
              <a:gd name="adj" fmla="val 50000"/>
            </a:avLst>
          </a:prstGeom>
          <a:solidFill>
            <a:schemeClr val="tx1">
              <a:lumMod val="50000"/>
              <a:lumOff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 dirty="0">
                <a:solidFill>
                  <a:schemeClr val="bg1"/>
                </a:solidFill>
                <a:latin typeface="Montserrat Light" panose="00000400000000000000" pitchFamily="2" charset="0"/>
                <a:ea typeface="Roboto" panose="02000000000000000000" pitchFamily="2" charset="0"/>
                <a:cs typeface="Roboto" panose="02000000000000000000" pitchFamily="2" charset="0"/>
              </a:rPr>
              <a:t>      PARTAJAREA ȘI EDITAREA IDEILOR</a:t>
            </a:r>
          </a:p>
        </p:txBody>
      </p:sp>
      <p:sp>
        <p:nvSpPr>
          <p:cNvPr id="70" name="Oval 69">
            <a:extLst>
              <a:ext uri="{FF2B5EF4-FFF2-40B4-BE49-F238E27FC236}">
                <a16:creationId xmlns:a16="http://schemas.microsoft.com/office/drawing/2014/main" id="{FF574AD4-ECAF-6CCB-15F5-55940266CCCB}"/>
              </a:ext>
            </a:extLst>
          </p:cNvPr>
          <p:cNvSpPr>
            <a:spLocks noChangeAspect="1"/>
          </p:cNvSpPr>
          <p:nvPr/>
        </p:nvSpPr>
        <p:spPr>
          <a:xfrm>
            <a:off x="1905559" y="2573048"/>
            <a:ext cx="272198" cy="272198"/>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800" dirty="0">
                <a:solidFill>
                  <a:schemeClr val="bg1"/>
                </a:solidFill>
                <a:latin typeface="Montserrat Light" panose="00000400000000000000" pitchFamily="2" charset="0"/>
              </a:rPr>
              <a:t>I</a:t>
            </a:r>
          </a:p>
        </p:txBody>
      </p:sp>
      <p:grpSp>
        <p:nvGrpSpPr>
          <p:cNvPr id="74" name="Agrupar 73">
            <a:extLst>
              <a:ext uri="{FF2B5EF4-FFF2-40B4-BE49-F238E27FC236}">
                <a16:creationId xmlns:a16="http://schemas.microsoft.com/office/drawing/2014/main" id="{2E78CBE2-35AC-1596-5555-60274DDE8D46}"/>
              </a:ext>
            </a:extLst>
          </p:cNvPr>
          <p:cNvGrpSpPr/>
          <p:nvPr/>
        </p:nvGrpSpPr>
        <p:grpSpPr>
          <a:xfrm>
            <a:off x="578703" y="4923419"/>
            <a:ext cx="11245837" cy="307777"/>
            <a:chOff x="742138" y="5483019"/>
            <a:chExt cx="11245837" cy="307777"/>
          </a:xfrm>
        </p:grpSpPr>
        <p:sp>
          <p:nvSpPr>
            <p:cNvPr id="71" name="Oval 70">
              <a:extLst>
                <a:ext uri="{FF2B5EF4-FFF2-40B4-BE49-F238E27FC236}">
                  <a16:creationId xmlns:a16="http://schemas.microsoft.com/office/drawing/2014/main" id="{B6C78CA5-E843-EEA7-B3A1-1C3226960372}"/>
                </a:ext>
              </a:extLst>
            </p:cNvPr>
            <p:cNvSpPr>
              <a:spLocks noChangeAspect="1"/>
            </p:cNvSpPr>
            <p:nvPr/>
          </p:nvSpPr>
          <p:spPr>
            <a:xfrm>
              <a:off x="742138" y="5504054"/>
              <a:ext cx="272198" cy="272198"/>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bg1"/>
                  </a:solidFill>
                  <a:latin typeface="Montserrat Light" panose="00000400000000000000" pitchFamily="2" charset="0"/>
                </a:rPr>
                <a:t>I</a:t>
              </a:r>
            </a:p>
          </p:txBody>
        </p:sp>
        <p:sp>
          <p:nvSpPr>
            <p:cNvPr id="72" name="TextBox 6">
              <a:extLst>
                <a:ext uri="{FF2B5EF4-FFF2-40B4-BE49-F238E27FC236}">
                  <a16:creationId xmlns:a16="http://schemas.microsoft.com/office/drawing/2014/main" id="{2674261D-2448-502B-808A-0DCD2BD64E70}"/>
                </a:ext>
              </a:extLst>
            </p:cNvPr>
            <p:cNvSpPr txBox="1"/>
            <p:nvPr/>
          </p:nvSpPr>
          <p:spPr>
            <a:xfrm>
              <a:off x="1088774" y="5483019"/>
              <a:ext cx="10899201" cy="307777"/>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Împărtășirea ideilor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Stagiarul trebuie să își împărtășească ideile în experiența de învățare gamificată între ziua 1 și ziua 13 și își poate edita toate ideile în această perioadă. </a:t>
              </a:r>
              <a:b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b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La sfârșitul zilei 13, funcționalitățile de publicare și editare vor fi dezactivate. </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grpSp>
        <p:nvGrpSpPr>
          <p:cNvPr id="76" name="Agrupar 75">
            <a:extLst>
              <a:ext uri="{FF2B5EF4-FFF2-40B4-BE49-F238E27FC236}">
                <a16:creationId xmlns:a16="http://schemas.microsoft.com/office/drawing/2014/main" id="{2D97E5BF-EF5B-58D7-4396-17F986D07AB2}"/>
              </a:ext>
            </a:extLst>
          </p:cNvPr>
          <p:cNvGrpSpPr/>
          <p:nvPr/>
        </p:nvGrpSpPr>
        <p:grpSpPr>
          <a:xfrm>
            <a:off x="578703" y="5314827"/>
            <a:ext cx="10066070" cy="272198"/>
            <a:chOff x="742139" y="5955282"/>
            <a:chExt cx="10066070" cy="272198"/>
          </a:xfrm>
        </p:grpSpPr>
        <p:sp>
          <p:nvSpPr>
            <p:cNvPr id="77" name="Oval 76">
              <a:extLst>
                <a:ext uri="{FF2B5EF4-FFF2-40B4-BE49-F238E27FC236}">
                  <a16:creationId xmlns:a16="http://schemas.microsoft.com/office/drawing/2014/main" id="{6AB844FC-75FB-D41D-472C-465275D9E377}"/>
                </a:ext>
              </a:extLst>
            </p:cNvPr>
            <p:cNvSpPr>
              <a:spLocks noChangeAspect="1"/>
            </p:cNvSpPr>
            <p:nvPr/>
          </p:nvSpPr>
          <p:spPr>
            <a:xfrm>
              <a:off x="742139" y="5955282"/>
              <a:ext cx="272198" cy="272198"/>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tx1"/>
                  </a:solidFill>
                  <a:latin typeface="Montserrat Light" panose="00000400000000000000" pitchFamily="2" charset="0"/>
                </a:rPr>
                <a:t>V</a:t>
              </a:r>
            </a:p>
          </p:txBody>
        </p:sp>
        <p:sp>
          <p:nvSpPr>
            <p:cNvPr id="78" name="TextBox 6">
              <a:extLst>
                <a:ext uri="{FF2B5EF4-FFF2-40B4-BE49-F238E27FC236}">
                  <a16:creationId xmlns:a16="http://schemas.microsoft.com/office/drawing/2014/main" id="{9E787149-CA45-B58F-92C3-6A20C788EA22}"/>
                </a:ext>
              </a:extLst>
            </p:cNvPr>
            <p:cNvSpPr txBox="1"/>
            <p:nvPr/>
          </p:nvSpPr>
          <p:spPr>
            <a:xfrm>
              <a:off x="1088775" y="6011699"/>
              <a:ext cx="9719434" cy="153888"/>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Vot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a:t>
              </a: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În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ultimele două zile ale experienței, stagiarii vor putea vota ideile împărtășite de alți stagiari.</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grpSp>
        <p:nvGrpSpPr>
          <p:cNvPr id="79" name="Agrupar 78">
            <a:extLst>
              <a:ext uri="{FF2B5EF4-FFF2-40B4-BE49-F238E27FC236}">
                <a16:creationId xmlns:a16="http://schemas.microsoft.com/office/drawing/2014/main" id="{B5637CD7-6C1B-047B-963D-37D38CC53DF4}"/>
              </a:ext>
            </a:extLst>
          </p:cNvPr>
          <p:cNvGrpSpPr/>
          <p:nvPr/>
        </p:nvGrpSpPr>
        <p:grpSpPr>
          <a:xfrm>
            <a:off x="578703" y="6026484"/>
            <a:ext cx="10066070" cy="272198"/>
            <a:chOff x="742139" y="5955282"/>
            <a:chExt cx="10066070" cy="272198"/>
          </a:xfrm>
        </p:grpSpPr>
        <p:sp>
          <p:nvSpPr>
            <p:cNvPr id="80" name="Oval 79">
              <a:extLst>
                <a:ext uri="{FF2B5EF4-FFF2-40B4-BE49-F238E27FC236}">
                  <a16:creationId xmlns:a16="http://schemas.microsoft.com/office/drawing/2014/main" id="{75AFEF0E-E457-F3B0-1535-D59F3BA05213}"/>
                </a:ext>
              </a:extLst>
            </p:cNvPr>
            <p:cNvSpPr>
              <a:spLocks noChangeAspect="1"/>
            </p:cNvSpPr>
            <p:nvPr/>
          </p:nvSpPr>
          <p:spPr>
            <a:xfrm>
              <a:off x="742139" y="5955282"/>
              <a:ext cx="272198" cy="272198"/>
            </a:xfrm>
            <a:prstGeom prst="ellipse">
              <a:avLst/>
            </a:prstGeom>
            <a:solidFill>
              <a:srgbClr val="89317E"/>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GB" sz="700" dirty="0">
                  <a:solidFill>
                    <a:schemeClr val="bg1"/>
                  </a:solidFill>
                  <a:latin typeface="Montserrat Light" panose="00000400000000000000" pitchFamily="2" charset="0"/>
                </a:rPr>
                <a:t>SD</a:t>
              </a:r>
            </a:p>
          </p:txBody>
        </p:sp>
        <p:sp>
          <p:nvSpPr>
            <p:cNvPr id="81" name="TextBox 6">
              <a:extLst>
                <a:ext uri="{FF2B5EF4-FFF2-40B4-BE49-F238E27FC236}">
                  <a16:creationId xmlns:a16="http://schemas.microsoft.com/office/drawing/2014/main" id="{F5790502-CA60-3E1D-9862-6DA9FB7AE588}"/>
                </a:ext>
              </a:extLst>
            </p:cNvPr>
            <p:cNvSpPr txBox="1"/>
            <p:nvPr/>
          </p:nvSpPr>
          <p:spPr>
            <a:xfrm>
              <a:off x="1088775" y="6011699"/>
              <a:ext cx="9719434" cy="153888"/>
            </a:xfrm>
            <a:prstGeom prst="rect">
              <a:avLst/>
            </a:prstGeom>
          </p:spPr>
          <p:txBody>
            <a:bodyPr wrap="square" lIns="0" tIns="0" rIns="0" bIns="0" rtlCol="0" anchor="t">
              <a:spAutoFit/>
            </a:bodyPr>
            <a:lstStyle/>
            <a:p>
              <a:pPr defTabSz="914332">
                <a:spcBef>
                  <a:spcPct val="0"/>
                </a:spcBef>
                <a:buClr>
                  <a:srgbClr val="FF636C"/>
                </a:buClr>
                <a:defRPr/>
              </a:pP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Document de sprijin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 </a:t>
              </a:r>
              <a:r>
                <a:rPr lang="en-US" sz="1000" dirty="0">
                  <a:solidFill>
                    <a:srgbClr val="939393"/>
                  </a:solidFill>
                  <a:latin typeface="Montserrat SemiBold" panose="00000700000000000000" pitchFamily="2" charset="0"/>
                  <a:ea typeface="Roboto" panose="02000000000000000000" pitchFamily="2" charset="0"/>
                  <a:cs typeface="Roboto" panose="02000000000000000000" pitchFamily="2" charset="0"/>
                </a:rPr>
                <a:t>În </a:t>
              </a:r>
              <a:r>
                <a:rPr lang="en-US" sz="1000" dirty="0">
                  <a:solidFill>
                    <a:srgbClr val="939393"/>
                  </a:solidFill>
                  <a:latin typeface="Montserrat Light" panose="00000400000000000000" pitchFamily="2" charset="0"/>
                  <a:ea typeface="Roboto" panose="02000000000000000000" pitchFamily="2" charset="0"/>
                  <a:cs typeface="Roboto" panose="02000000000000000000" pitchFamily="2" charset="0"/>
                </a:rPr>
                <a:t>prima zi de formare, stagiarul primește un document de sprijin care poate fi consultat în orice moment în timpul experienței. </a:t>
              </a:r>
              <a:endParaRPr lang="en-US" sz="10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grpSp>
      <p:sp>
        <p:nvSpPr>
          <p:cNvPr id="82" name="TextBox 6">
            <a:extLst>
              <a:ext uri="{FF2B5EF4-FFF2-40B4-BE49-F238E27FC236}">
                <a16:creationId xmlns:a16="http://schemas.microsoft.com/office/drawing/2014/main" id="{09D9E396-A71C-1CFE-C104-44E64B1E8328}"/>
              </a:ext>
            </a:extLst>
          </p:cNvPr>
          <p:cNvSpPr txBox="1"/>
          <p:nvPr/>
        </p:nvSpPr>
        <p:spPr>
          <a:xfrm>
            <a:off x="578702" y="3915087"/>
            <a:ext cx="3973605" cy="161583"/>
          </a:xfrm>
          <a:prstGeom prst="rect">
            <a:avLst/>
          </a:prstGeom>
        </p:spPr>
        <p:txBody>
          <a:bodyPr wrap="square" lIns="0" tIns="0" rIns="0" bIns="0" rtlCol="0" anchor="t">
            <a:spAutoFit/>
          </a:bodyPr>
          <a:lstStyle/>
          <a:p>
            <a:pPr defTabSz="914332">
              <a:spcBef>
                <a:spcPct val="0"/>
              </a:spcBef>
              <a:buClr>
                <a:srgbClr val="FF636C"/>
              </a:buClr>
              <a:defRPr/>
            </a:pPr>
            <a:r>
              <a:rPr lang="en-US" sz="1050" dirty="0">
                <a:solidFill>
                  <a:srgbClr val="939393"/>
                </a:solidFill>
                <a:latin typeface="Montserrat SemiBold" panose="00000700000000000000" pitchFamily="2" charset="0"/>
                <a:ea typeface="Roboto" panose="02000000000000000000" pitchFamily="2" charset="0"/>
                <a:cs typeface="Roboto" panose="02000000000000000000" pitchFamily="2" charset="0"/>
              </a:rPr>
              <a:t>Subtitrări</a:t>
            </a:r>
            <a:endParaRPr lang="en-US" sz="1050" dirty="0">
              <a:solidFill>
                <a:srgbClr val="939393"/>
              </a:solidFill>
              <a:latin typeface="Montserrat SemiBold" panose="000007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56837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79EFCB7-E9F4-BD18-00BB-A8E079742374}"/>
              </a:ext>
            </a:extLst>
          </p:cNvPr>
          <p:cNvSpPr txBox="1">
            <a:spLocks/>
          </p:cNvSpPr>
          <p:nvPr/>
        </p:nvSpPr>
        <p:spPr bwMode="auto">
          <a:xfrm>
            <a:off x="734438" y="617201"/>
            <a:ext cx="11058033" cy="461665"/>
          </a:xfrm>
          <a:prstGeom prst="rect">
            <a:avLst/>
          </a:prstGeom>
          <a:noFill/>
          <a:ln>
            <a:noFill/>
          </a:ln>
        </p:spPr>
        <p:txBody>
          <a:bodyPr wrap="square" anchor="ctr">
            <a:spAutoFit/>
          </a:bodyPr>
          <a:lstStyle>
            <a:lvl1pPr algn="l" rtl="0" eaLnBrk="0" fontAlgn="base" hangingPunct="0">
              <a:spcBef>
                <a:spcPct val="0"/>
              </a:spcBef>
              <a:spcAft>
                <a:spcPct val="0"/>
              </a:spcAft>
              <a:defRPr sz="3200" kern="1200">
                <a:solidFill>
                  <a:srgbClr val="959595"/>
                </a:solidFill>
                <a:latin typeface="Source Sans Pro Light" pitchFamily="34" charset="0"/>
                <a:ea typeface="MS PGothic" panose="020B0600070205080204" pitchFamily="34" charset="-128"/>
                <a:cs typeface="MS PGothic" charset="0"/>
              </a:defRPr>
            </a:lvl1pPr>
            <a:lvl2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2pPr>
            <a:lvl3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3pPr>
            <a:lvl4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4pPr>
            <a:lvl5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5pPr>
            <a:lvl6pPr marL="457200" algn="l" rtl="0" fontAlgn="base">
              <a:spcBef>
                <a:spcPct val="0"/>
              </a:spcBef>
              <a:spcAft>
                <a:spcPct val="0"/>
              </a:spcAft>
              <a:defRPr sz="3200">
                <a:solidFill>
                  <a:srgbClr val="959595"/>
                </a:solidFill>
                <a:latin typeface="Source Sans Pro Light" charset="0"/>
                <a:ea typeface="ＭＳ Ｐゴシック" charset="0"/>
              </a:defRPr>
            </a:lvl6pPr>
            <a:lvl7pPr marL="914400" algn="l" rtl="0" fontAlgn="base">
              <a:spcBef>
                <a:spcPct val="0"/>
              </a:spcBef>
              <a:spcAft>
                <a:spcPct val="0"/>
              </a:spcAft>
              <a:defRPr sz="3200">
                <a:solidFill>
                  <a:srgbClr val="959595"/>
                </a:solidFill>
                <a:latin typeface="Source Sans Pro Light" charset="0"/>
                <a:ea typeface="ＭＳ Ｐゴシック" charset="0"/>
              </a:defRPr>
            </a:lvl7pPr>
            <a:lvl8pPr marL="1371600" algn="l" rtl="0" fontAlgn="base">
              <a:spcBef>
                <a:spcPct val="0"/>
              </a:spcBef>
              <a:spcAft>
                <a:spcPct val="0"/>
              </a:spcAft>
              <a:defRPr sz="3200">
                <a:solidFill>
                  <a:srgbClr val="959595"/>
                </a:solidFill>
                <a:latin typeface="Source Sans Pro Light" charset="0"/>
                <a:ea typeface="ＭＳ Ｐゴシック" charset="0"/>
              </a:defRPr>
            </a:lvl8pPr>
            <a:lvl9pPr marL="1828800" algn="l" rtl="0" fontAlgn="base">
              <a:spcBef>
                <a:spcPct val="0"/>
              </a:spcBef>
              <a:spcAft>
                <a:spcPct val="0"/>
              </a:spcAft>
              <a:defRPr sz="3200">
                <a:solidFill>
                  <a:srgbClr val="959595"/>
                </a:solidFill>
                <a:latin typeface="Source Sans Pro Light" charset="0"/>
                <a:ea typeface="ＭＳ Ｐゴシック" charset="0"/>
              </a:defRPr>
            </a:lvl9pPr>
          </a:lstStyle>
          <a:p>
            <a:pPr>
              <a:spcAft>
                <a:spcPts val="1200"/>
              </a:spcAft>
            </a:pPr>
            <a:r>
              <a:rPr lang="en-US" sz="2400" dirty="0">
                <a:solidFill>
                  <a:srgbClr val="176F78"/>
                </a:solidFill>
                <a:latin typeface="Montserrat SemiBold" panose="00000700000000000000" pitchFamily="2" charset="0"/>
                <a:ea typeface="Roboto" panose="02000000000000000000" pitchFamily="2" charset="0"/>
                <a:cs typeface="Roboto" panose="02000000000000000000" pitchFamily="2" charset="0"/>
              </a:rPr>
              <a:t>Cum se joacă?</a:t>
            </a:r>
            <a:endParaRPr lang="en-US" sz="2800" dirty="0">
              <a:solidFill>
                <a:srgbClr val="176F78"/>
              </a:solidFill>
              <a:latin typeface="Montserrat SemiBold" panose="00000700000000000000" pitchFamily="2" charset="0"/>
              <a:ea typeface="Roboto" panose="02000000000000000000" pitchFamily="2" charset="0"/>
              <a:cs typeface="Roboto" panose="02000000000000000000" pitchFamily="2" charset="0"/>
            </a:endParaRPr>
          </a:p>
        </p:txBody>
      </p:sp>
      <p:grpSp>
        <p:nvGrpSpPr>
          <p:cNvPr id="25" name="Agrupar 24">
            <a:extLst>
              <a:ext uri="{FF2B5EF4-FFF2-40B4-BE49-F238E27FC236}">
                <a16:creationId xmlns:a16="http://schemas.microsoft.com/office/drawing/2014/main" id="{5F46B068-E041-F42E-30F2-C40383C16DB0}"/>
              </a:ext>
            </a:extLst>
          </p:cNvPr>
          <p:cNvGrpSpPr/>
          <p:nvPr/>
        </p:nvGrpSpPr>
        <p:grpSpPr>
          <a:xfrm>
            <a:off x="749655" y="1344970"/>
            <a:ext cx="5163671" cy="839936"/>
            <a:chOff x="932329" y="2031048"/>
            <a:chExt cx="5163671" cy="839936"/>
          </a:xfrm>
        </p:grpSpPr>
        <p:sp>
          <p:nvSpPr>
            <p:cNvPr id="6" name="TextBox 6"/>
            <p:cNvSpPr txBox="1"/>
            <p:nvPr/>
          </p:nvSpPr>
          <p:spPr>
            <a:xfrm>
              <a:off x="2122395" y="2127850"/>
              <a:ext cx="3973605" cy="646331"/>
            </a:xfrm>
            <a:prstGeom prst="rect">
              <a:avLst/>
            </a:prstGeom>
          </p:spPr>
          <p:txBody>
            <a:bodyPr wrap="square" lIns="0" tIns="0" rIns="0" bIns="0" rtlCol="0" anchor="t">
              <a:spAutoFit/>
            </a:bodyPr>
            <a:lstStyle>
              <a:defPPr>
                <a:defRPr lang="pt-PT"/>
              </a:defPPr>
              <a:lvl1pPr defTabSz="914332">
                <a:spcBef>
                  <a:spcPct val="0"/>
                </a:spcBef>
                <a:buClr>
                  <a:srgbClr val="FF636C"/>
                </a:buClr>
                <a:defRPr sz="1400">
                  <a:solidFill>
                    <a:srgbClr val="FF636C"/>
                  </a:solidFill>
                  <a:latin typeface="Montserrat" panose="02000505000000020004" pitchFamily="2" charset="0"/>
                </a:defRPr>
              </a:lvl1pPr>
            </a:lstStyle>
            <a:p>
              <a:r>
                <a:rPr lang="en-US" dirty="0">
                  <a:solidFill>
                    <a:srgbClr val="176F78"/>
                  </a:solidFill>
                </a:rPr>
                <a:t>Puteți explora diverse scenarii interactive din oraș și vă puteți familiariza cu unele dintre problemele acestuia.</a:t>
              </a:r>
            </a:p>
          </p:txBody>
        </p:sp>
        <p:sp>
          <p:nvSpPr>
            <p:cNvPr id="22" name="Oval 21">
              <a:extLst>
                <a:ext uri="{FF2B5EF4-FFF2-40B4-BE49-F238E27FC236}">
                  <a16:creationId xmlns:a16="http://schemas.microsoft.com/office/drawing/2014/main" id="{8D27ADBA-35A9-CAE1-7FC1-3AC549AF1C39}"/>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01</a:t>
              </a:r>
            </a:p>
          </p:txBody>
        </p:sp>
      </p:grpSp>
      <p:grpSp>
        <p:nvGrpSpPr>
          <p:cNvPr id="26" name="Agrupar 25">
            <a:extLst>
              <a:ext uri="{FF2B5EF4-FFF2-40B4-BE49-F238E27FC236}">
                <a16:creationId xmlns:a16="http://schemas.microsoft.com/office/drawing/2014/main" id="{C303FF02-9D9C-CB94-CAE4-32E7B25A3852}"/>
              </a:ext>
            </a:extLst>
          </p:cNvPr>
          <p:cNvGrpSpPr/>
          <p:nvPr/>
        </p:nvGrpSpPr>
        <p:grpSpPr>
          <a:xfrm>
            <a:off x="749655" y="4657213"/>
            <a:ext cx="5163670" cy="839936"/>
            <a:chOff x="932329" y="2031048"/>
            <a:chExt cx="5163670" cy="839936"/>
          </a:xfrm>
        </p:grpSpPr>
        <p:sp>
          <p:nvSpPr>
            <p:cNvPr id="27" name="TextBox 6">
              <a:extLst>
                <a:ext uri="{FF2B5EF4-FFF2-40B4-BE49-F238E27FC236}">
                  <a16:creationId xmlns:a16="http://schemas.microsoft.com/office/drawing/2014/main" id="{F7FD8466-CF24-E7C4-B38B-F91201880E51}"/>
                </a:ext>
              </a:extLst>
            </p:cNvPr>
            <p:cNvSpPr txBox="1"/>
            <p:nvPr/>
          </p:nvSpPr>
          <p:spPr>
            <a:xfrm>
              <a:off x="2122394" y="2233198"/>
              <a:ext cx="3973605" cy="430887"/>
            </a:xfrm>
            <a:prstGeom prst="rect">
              <a:avLst/>
            </a:prstGeom>
          </p:spPr>
          <p:txBody>
            <a:bodyPr wrap="square" lIns="0" tIns="0" rIns="0" bIns="0" rtlCol="0" anchor="t">
              <a:spAutoFit/>
            </a:bodyPr>
            <a:lstStyle>
              <a:defPPr>
                <a:defRPr lang="pt-PT"/>
              </a:defPPr>
              <a:lvl1pPr defTabSz="914332">
                <a:spcBef>
                  <a:spcPct val="0"/>
                </a:spcBef>
                <a:buClr>
                  <a:srgbClr val="FF636C"/>
                </a:buClr>
                <a:defRPr sz="1400">
                  <a:solidFill>
                    <a:srgbClr val="176F78"/>
                  </a:solidFill>
                  <a:latin typeface="Montserrat" panose="02000505000000020004" pitchFamily="2" charset="0"/>
                </a:defRPr>
              </a:lvl1pPr>
            </a:lstStyle>
            <a:p>
              <a:r>
                <a:rPr lang="en-US" dirty="0"/>
                <a:t>Pentru fiecare idee pe care o împărtășești, câștigi 100 de puncte.</a:t>
              </a:r>
            </a:p>
          </p:txBody>
        </p:sp>
        <p:sp>
          <p:nvSpPr>
            <p:cNvPr id="28" name="Oval 27">
              <a:extLst>
                <a:ext uri="{FF2B5EF4-FFF2-40B4-BE49-F238E27FC236}">
                  <a16:creationId xmlns:a16="http://schemas.microsoft.com/office/drawing/2014/main" id="{4468C9ED-CA49-07C1-4CF9-64BFF28FB0FE}"/>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04</a:t>
              </a:r>
            </a:p>
          </p:txBody>
        </p:sp>
      </p:grpSp>
      <p:grpSp>
        <p:nvGrpSpPr>
          <p:cNvPr id="30" name="Agrupar 29">
            <a:extLst>
              <a:ext uri="{FF2B5EF4-FFF2-40B4-BE49-F238E27FC236}">
                <a16:creationId xmlns:a16="http://schemas.microsoft.com/office/drawing/2014/main" id="{8179B485-3F9C-3834-ADCB-CAE1096F18F2}"/>
              </a:ext>
            </a:extLst>
          </p:cNvPr>
          <p:cNvGrpSpPr/>
          <p:nvPr/>
        </p:nvGrpSpPr>
        <p:grpSpPr>
          <a:xfrm>
            <a:off x="749655" y="2449051"/>
            <a:ext cx="5163670" cy="839936"/>
            <a:chOff x="932329" y="2031048"/>
            <a:chExt cx="5163670" cy="839936"/>
          </a:xfrm>
        </p:grpSpPr>
        <p:sp>
          <p:nvSpPr>
            <p:cNvPr id="31" name="TextBox 6">
              <a:extLst>
                <a:ext uri="{FF2B5EF4-FFF2-40B4-BE49-F238E27FC236}">
                  <a16:creationId xmlns:a16="http://schemas.microsoft.com/office/drawing/2014/main" id="{43128493-1C62-C2C9-B678-8821BF913A45}"/>
                </a:ext>
              </a:extLst>
            </p:cNvPr>
            <p:cNvSpPr txBox="1"/>
            <p:nvPr/>
          </p:nvSpPr>
          <p:spPr>
            <a:xfrm>
              <a:off x="2122394" y="2235571"/>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176F78"/>
                  </a:solidFill>
                  <a:latin typeface="Montserrat" panose="02000505000000020004" pitchFamily="2" charset="0"/>
                </a:rPr>
                <a:t>Împărtășiți-vă ideile pentru a contribui la rezolvarea </a:t>
              </a:r>
              <a:r>
                <a:rPr lang="pt-PT" sz="1400" dirty="0" err="1">
                  <a:solidFill>
                    <a:srgbClr val="176F78"/>
                  </a:solidFill>
                  <a:latin typeface="Montserrat" panose="02000505000000020004" pitchFamily="2" charset="0"/>
                </a:rPr>
                <a:t>problemelor orașului</a:t>
              </a:r>
              <a:r>
                <a:rPr lang="pt-PT" sz="1400" dirty="0">
                  <a:solidFill>
                    <a:srgbClr val="176F78"/>
                  </a:solidFill>
                  <a:latin typeface="Montserrat" panose="02000505000000020004" pitchFamily="2" charset="0"/>
                </a:rPr>
                <a:t>.</a:t>
              </a:r>
              <a:endParaRPr lang="en-US" sz="1400" dirty="0">
                <a:solidFill>
                  <a:srgbClr val="176F78"/>
                </a:solidFill>
                <a:latin typeface="Montserrat" panose="02000505000000020004" pitchFamily="2" charset="0"/>
              </a:endParaRPr>
            </a:p>
          </p:txBody>
        </p:sp>
        <p:sp>
          <p:nvSpPr>
            <p:cNvPr id="32" name="Oval 31">
              <a:extLst>
                <a:ext uri="{FF2B5EF4-FFF2-40B4-BE49-F238E27FC236}">
                  <a16:creationId xmlns:a16="http://schemas.microsoft.com/office/drawing/2014/main" id="{E2DCA56D-8A83-4582-B258-E12A2156F0F4}"/>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02</a:t>
              </a:r>
            </a:p>
          </p:txBody>
        </p:sp>
      </p:grpSp>
      <p:grpSp>
        <p:nvGrpSpPr>
          <p:cNvPr id="33" name="Agrupar 32">
            <a:extLst>
              <a:ext uri="{FF2B5EF4-FFF2-40B4-BE49-F238E27FC236}">
                <a16:creationId xmlns:a16="http://schemas.microsoft.com/office/drawing/2014/main" id="{8725D364-D231-AF59-C392-B10F38795EEC}"/>
              </a:ext>
            </a:extLst>
          </p:cNvPr>
          <p:cNvGrpSpPr/>
          <p:nvPr/>
        </p:nvGrpSpPr>
        <p:grpSpPr>
          <a:xfrm>
            <a:off x="749654" y="5761296"/>
            <a:ext cx="5163671" cy="839936"/>
            <a:chOff x="932329" y="2031048"/>
            <a:chExt cx="5163671" cy="839936"/>
          </a:xfrm>
        </p:grpSpPr>
        <p:sp>
          <p:nvSpPr>
            <p:cNvPr id="34" name="TextBox 6">
              <a:extLst>
                <a:ext uri="{FF2B5EF4-FFF2-40B4-BE49-F238E27FC236}">
                  <a16:creationId xmlns:a16="http://schemas.microsoft.com/office/drawing/2014/main" id="{D181E957-8A65-99A9-FF59-022F1911525D}"/>
                </a:ext>
              </a:extLst>
            </p:cNvPr>
            <p:cNvSpPr txBox="1"/>
            <p:nvPr/>
          </p:nvSpPr>
          <p:spPr>
            <a:xfrm>
              <a:off x="2122395" y="2127850"/>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b="0" i="0" dirty="0">
                  <a:solidFill>
                    <a:srgbClr val="176F78"/>
                  </a:solidFill>
                  <a:effectLst/>
                  <a:highlight>
                    <a:srgbClr val="FFFFFF"/>
                  </a:highlight>
                  <a:latin typeface="Montserrat-Regular" panose="02000505000000020004" pitchFamily="2" charset="0"/>
                </a:rPr>
                <a:t>Cu cât împărtășești mai multe idei, cu atât poți câștiga mai multe insigne!</a:t>
              </a:r>
              <a:endParaRPr lang="en-US" sz="1400" dirty="0">
                <a:solidFill>
                  <a:srgbClr val="176F78"/>
                </a:solidFill>
                <a:latin typeface="Montserrat Light" panose="00000400000000000000" pitchFamily="2" charset="0"/>
                <a:ea typeface="Calibri" panose="020F0502020204030204" pitchFamily="34" charset="0"/>
                <a:cs typeface="Times New Roman" panose="02020603050405020304" pitchFamily="18" charset="0"/>
              </a:endParaRPr>
            </a:p>
          </p:txBody>
        </p:sp>
        <p:sp>
          <p:nvSpPr>
            <p:cNvPr id="35" name="Oval 34">
              <a:extLst>
                <a:ext uri="{FF2B5EF4-FFF2-40B4-BE49-F238E27FC236}">
                  <a16:creationId xmlns:a16="http://schemas.microsoft.com/office/drawing/2014/main" id="{67F16072-8598-DC04-9B34-4BA75DA9C76D}"/>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05</a:t>
              </a:r>
            </a:p>
          </p:txBody>
        </p:sp>
      </p:grpSp>
      <p:grpSp>
        <p:nvGrpSpPr>
          <p:cNvPr id="36" name="Agrupar 35">
            <a:extLst>
              <a:ext uri="{FF2B5EF4-FFF2-40B4-BE49-F238E27FC236}">
                <a16:creationId xmlns:a16="http://schemas.microsoft.com/office/drawing/2014/main" id="{A3F70AF0-0DBB-7B49-E997-B2FCEFBEF9EF}"/>
              </a:ext>
            </a:extLst>
          </p:cNvPr>
          <p:cNvGrpSpPr/>
          <p:nvPr/>
        </p:nvGrpSpPr>
        <p:grpSpPr>
          <a:xfrm>
            <a:off x="749655" y="3553132"/>
            <a:ext cx="5163671" cy="839936"/>
            <a:chOff x="932329" y="2031048"/>
            <a:chExt cx="5163671" cy="839936"/>
          </a:xfrm>
        </p:grpSpPr>
        <p:sp>
          <p:nvSpPr>
            <p:cNvPr id="37" name="TextBox 6">
              <a:extLst>
                <a:ext uri="{FF2B5EF4-FFF2-40B4-BE49-F238E27FC236}">
                  <a16:creationId xmlns:a16="http://schemas.microsoft.com/office/drawing/2014/main" id="{ABCE9FC9-80B1-3AA5-96B6-3293C5FE557F}"/>
                </a:ext>
              </a:extLst>
            </p:cNvPr>
            <p:cNvSpPr txBox="1"/>
            <p:nvPr/>
          </p:nvSpPr>
          <p:spPr>
            <a:xfrm>
              <a:off x="2122395" y="2235571"/>
              <a:ext cx="3973605" cy="215444"/>
            </a:xfrm>
            <a:prstGeom prst="rect">
              <a:avLst/>
            </a:prstGeom>
          </p:spPr>
          <p:txBody>
            <a:bodyPr wrap="square" lIns="0" tIns="0" rIns="0" bIns="0" rtlCol="0" anchor="t">
              <a:spAutoFit/>
            </a:bodyPr>
            <a:lstStyle>
              <a:defPPr>
                <a:defRPr lang="pt-PT"/>
              </a:defPPr>
              <a:lvl1pPr defTabSz="914332">
                <a:spcBef>
                  <a:spcPct val="0"/>
                </a:spcBef>
                <a:buClr>
                  <a:srgbClr val="FF636C"/>
                </a:buClr>
                <a:defRPr sz="1400">
                  <a:solidFill>
                    <a:srgbClr val="FF636C"/>
                  </a:solidFill>
                  <a:latin typeface="Montserrat" panose="02000505000000020004" pitchFamily="2" charset="0"/>
                </a:defRPr>
              </a:lvl1pPr>
            </a:lstStyle>
            <a:p>
              <a:r>
                <a:rPr lang="en-US" dirty="0">
                  <a:solidFill>
                    <a:srgbClr val="176F78"/>
                  </a:solidFill>
                </a:rPr>
                <a:t>Perfecționați-vă ideile în cadrul unui forum extern.</a:t>
              </a:r>
            </a:p>
          </p:txBody>
        </p:sp>
        <p:sp>
          <p:nvSpPr>
            <p:cNvPr id="38" name="Oval 37">
              <a:extLst>
                <a:ext uri="{FF2B5EF4-FFF2-40B4-BE49-F238E27FC236}">
                  <a16:creationId xmlns:a16="http://schemas.microsoft.com/office/drawing/2014/main" id="{9CFCDE5B-C268-9E50-6867-F86278F64F7D}"/>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03</a:t>
              </a:r>
            </a:p>
          </p:txBody>
        </p:sp>
      </p:grpSp>
      <p:grpSp>
        <p:nvGrpSpPr>
          <p:cNvPr id="39" name="Agrupar 38">
            <a:extLst>
              <a:ext uri="{FF2B5EF4-FFF2-40B4-BE49-F238E27FC236}">
                <a16:creationId xmlns:a16="http://schemas.microsoft.com/office/drawing/2014/main" id="{D129D122-4277-7290-7C6C-C866815A786B}"/>
              </a:ext>
            </a:extLst>
          </p:cNvPr>
          <p:cNvGrpSpPr/>
          <p:nvPr/>
        </p:nvGrpSpPr>
        <p:grpSpPr>
          <a:xfrm>
            <a:off x="6248234" y="1344970"/>
            <a:ext cx="5163669" cy="839936"/>
            <a:chOff x="932329" y="2031048"/>
            <a:chExt cx="5163669" cy="839936"/>
          </a:xfrm>
        </p:grpSpPr>
        <p:sp>
          <p:nvSpPr>
            <p:cNvPr id="40" name="TextBox 6">
              <a:extLst>
                <a:ext uri="{FF2B5EF4-FFF2-40B4-BE49-F238E27FC236}">
                  <a16:creationId xmlns:a16="http://schemas.microsoft.com/office/drawing/2014/main" id="{7CB828DE-E1B2-2614-1E5D-B4190DD79652}"/>
                </a:ext>
              </a:extLst>
            </p:cNvPr>
            <p:cNvSpPr txBox="1"/>
            <p:nvPr/>
          </p:nvSpPr>
          <p:spPr>
            <a:xfrm>
              <a:off x="2122393" y="2235571"/>
              <a:ext cx="3973605" cy="430887"/>
            </a:xfrm>
            <a:prstGeom prst="rect">
              <a:avLst/>
            </a:prstGeom>
          </p:spPr>
          <p:txBody>
            <a:bodyPr wrap="square" lIns="0" tIns="0" rIns="0" bIns="0" rtlCol="0" anchor="t">
              <a:spAutoFit/>
            </a:bodyPr>
            <a:lstStyle>
              <a:defPPr>
                <a:defRPr lang="pt-PT"/>
              </a:defPPr>
              <a:lvl1pPr defTabSz="914332">
                <a:spcBef>
                  <a:spcPct val="0"/>
                </a:spcBef>
                <a:buClr>
                  <a:srgbClr val="FF636C"/>
                </a:buClr>
                <a:defRPr sz="1400" b="0" i="0">
                  <a:solidFill>
                    <a:srgbClr val="176F78"/>
                  </a:solidFill>
                  <a:effectLst/>
                  <a:highlight>
                    <a:srgbClr val="FFFFFF"/>
                  </a:highlight>
                  <a:latin typeface="Montserrat-Regular" panose="02000505000000020004" pitchFamily="2" charset="0"/>
                </a:defRPr>
              </a:lvl1pPr>
            </a:lstStyle>
            <a:p>
              <a:r>
                <a:rPr lang="en-US" dirty="0"/>
                <a:t>Evaluați ideile altor jucători, iar ideile dvs. vor fi evaluate și de ei.</a:t>
              </a:r>
            </a:p>
          </p:txBody>
        </p:sp>
        <p:sp>
          <p:nvSpPr>
            <p:cNvPr id="41" name="Oval 40">
              <a:extLst>
                <a:ext uri="{FF2B5EF4-FFF2-40B4-BE49-F238E27FC236}">
                  <a16:creationId xmlns:a16="http://schemas.microsoft.com/office/drawing/2014/main" id="{363926C3-9E2D-B6C6-2655-56385F95B41D}"/>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06</a:t>
              </a:r>
            </a:p>
          </p:txBody>
        </p:sp>
      </p:grpSp>
      <p:grpSp>
        <p:nvGrpSpPr>
          <p:cNvPr id="2" name="Agrupar 1">
            <a:extLst>
              <a:ext uri="{FF2B5EF4-FFF2-40B4-BE49-F238E27FC236}">
                <a16:creationId xmlns:a16="http://schemas.microsoft.com/office/drawing/2014/main" id="{C3796AF2-A02D-3C78-E623-8B802D8BFFE7}"/>
              </a:ext>
            </a:extLst>
          </p:cNvPr>
          <p:cNvGrpSpPr/>
          <p:nvPr/>
        </p:nvGrpSpPr>
        <p:grpSpPr>
          <a:xfrm>
            <a:off x="6263454" y="2469630"/>
            <a:ext cx="5163669" cy="839936"/>
            <a:chOff x="932329" y="2031048"/>
            <a:chExt cx="5163669" cy="839936"/>
          </a:xfrm>
        </p:grpSpPr>
        <p:sp>
          <p:nvSpPr>
            <p:cNvPr id="3" name="TextBox 6">
              <a:extLst>
                <a:ext uri="{FF2B5EF4-FFF2-40B4-BE49-F238E27FC236}">
                  <a16:creationId xmlns:a16="http://schemas.microsoft.com/office/drawing/2014/main" id="{C812060B-FE8C-D531-D0F1-EEDE9FB8D2E3}"/>
                </a:ext>
              </a:extLst>
            </p:cNvPr>
            <p:cNvSpPr txBox="1"/>
            <p:nvPr/>
          </p:nvSpPr>
          <p:spPr>
            <a:xfrm>
              <a:off x="2122393" y="2235571"/>
              <a:ext cx="3973605" cy="215444"/>
            </a:xfrm>
            <a:prstGeom prst="rect">
              <a:avLst/>
            </a:prstGeom>
          </p:spPr>
          <p:txBody>
            <a:bodyPr wrap="square" lIns="0" tIns="0" rIns="0" bIns="0" rtlCol="0" anchor="t">
              <a:spAutoFit/>
            </a:bodyPr>
            <a:lstStyle>
              <a:defPPr>
                <a:defRPr lang="pt-PT"/>
              </a:defPPr>
              <a:lvl1pPr defTabSz="914332">
                <a:spcBef>
                  <a:spcPct val="0"/>
                </a:spcBef>
                <a:buClr>
                  <a:srgbClr val="FF636C"/>
                </a:buClr>
                <a:defRPr sz="1400" b="0" i="0">
                  <a:solidFill>
                    <a:srgbClr val="176F78"/>
                  </a:solidFill>
                  <a:effectLst/>
                  <a:highlight>
                    <a:srgbClr val="FFFFFF"/>
                  </a:highlight>
                  <a:latin typeface="Montserrat-Regular" panose="02000505000000020004" pitchFamily="2" charset="0"/>
                </a:defRPr>
              </a:lvl1pPr>
            </a:lstStyle>
            <a:p>
              <a:r>
                <a:rPr lang="en-US" b="0" i="0" dirty="0">
                  <a:effectLst/>
                  <a:highlight>
                    <a:srgbClr val="FFFFFF"/>
                  </a:highlight>
                  <a:latin typeface="Montserrat-Regular" panose="02000505000000020004" pitchFamily="2" charset="0"/>
                </a:rPr>
                <a:t>Pentru fiecare vot primit câștigați 85 de puncte.</a:t>
              </a:r>
              <a:endParaRPr lang="en-US" dirty="0"/>
            </a:p>
          </p:txBody>
        </p:sp>
        <p:sp>
          <p:nvSpPr>
            <p:cNvPr id="5" name="Oval 4">
              <a:extLst>
                <a:ext uri="{FF2B5EF4-FFF2-40B4-BE49-F238E27FC236}">
                  <a16:creationId xmlns:a16="http://schemas.microsoft.com/office/drawing/2014/main" id="{1E587772-7B86-DE38-A697-1E22FB93C166}"/>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07</a:t>
              </a:r>
            </a:p>
          </p:txBody>
        </p:sp>
      </p:grpSp>
      <p:grpSp>
        <p:nvGrpSpPr>
          <p:cNvPr id="7" name="Agrupar 6">
            <a:extLst>
              <a:ext uri="{FF2B5EF4-FFF2-40B4-BE49-F238E27FC236}">
                <a16:creationId xmlns:a16="http://schemas.microsoft.com/office/drawing/2014/main" id="{F66A5AF3-C47D-E5A1-0287-DD949609815E}"/>
              </a:ext>
            </a:extLst>
          </p:cNvPr>
          <p:cNvGrpSpPr/>
          <p:nvPr/>
        </p:nvGrpSpPr>
        <p:grpSpPr>
          <a:xfrm>
            <a:off x="6263454" y="3594289"/>
            <a:ext cx="5138064" cy="839936"/>
            <a:chOff x="932329" y="2031048"/>
            <a:chExt cx="5138064" cy="839936"/>
          </a:xfrm>
        </p:grpSpPr>
        <p:sp>
          <p:nvSpPr>
            <p:cNvPr id="8" name="TextBox 6">
              <a:extLst>
                <a:ext uri="{FF2B5EF4-FFF2-40B4-BE49-F238E27FC236}">
                  <a16:creationId xmlns:a16="http://schemas.microsoft.com/office/drawing/2014/main" id="{2D41EA62-40AB-EA33-13F6-D062A8B833DB}"/>
                </a:ext>
              </a:extLst>
            </p:cNvPr>
            <p:cNvSpPr txBox="1"/>
            <p:nvPr/>
          </p:nvSpPr>
          <p:spPr>
            <a:xfrm>
              <a:off x="2096788" y="2081997"/>
              <a:ext cx="3973605" cy="646331"/>
            </a:xfrm>
            <a:prstGeom prst="rect">
              <a:avLst/>
            </a:prstGeom>
          </p:spPr>
          <p:txBody>
            <a:bodyPr wrap="square" lIns="0" tIns="0" rIns="0" bIns="0" rtlCol="0" anchor="t">
              <a:spAutoFit/>
            </a:bodyPr>
            <a:lstStyle>
              <a:defPPr>
                <a:defRPr lang="pt-PT"/>
              </a:defPPr>
              <a:lvl1pPr defTabSz="914332">
                <a:spcBef>
                  <a:spcPct val="0"/>
                </a:spcBef>
                <a:buClr>
                  <a:srgbClr val="FF636C"/>
                </a:buClr>
                <a:defRPr sz="1400" b="0" i="0">
                  <a:solidFill>
                    <a:srgbClr val="176F78"/>
                  </a:solidFill>
                  <a:effectLst/>
                  <a:highlight>
                    <a:srgbClr val="FFFFFF"/>
                  </a:highlight>
                  <a:latin typeface="Montserrat-Regular" panose="02000505000000020004" pitchFamily="2" charset="0"/>
                </a:defRPr>
              </a:lvl1pPr>
            </a:lstStyle>
            <a:p>
              <a:r>
                <a:rPr lang="en-US" dirty="0"/>
                <a:t>Toată participarea este importantă: cu cât împărtășiți și evaluați mai mult, cu atât crește nivelul de participare civică în întregul oraș!</a:t>
              </a:r>
            </a:p>
          </p:txBody>
        </p:sp>
        <p:sp>
          <p:nvSpPr>
            <p:cNvPr id="9" name="Oval 8">
              <a:extLst>
                <a:ext uri="{FF2B5EF4-FFF2-40B4-BE49-F238E27FC236}">
                  <a16:creationId xmlns:a16="http://schemas.microsoft.com/office/drawing/2014/main" id="{9B98E205-7F16-5E26-6916-6B39F04FB01A}"/>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08</a:t>
              </a:r>
            </a:p>
          </p:txBody>
        </p:sp>
      </p:grpSp>
      <p:grpSp>
        <p:nvGrpSpPr>
          <p:cNvPr id="10" name="Agrupar 9">
            <a:extLst>
              <a:ext uri="{FF2B5EF4-FFF2-40B4-BE49-F238E27FC236}">
                <a16:creationId xmlns:a16="http://schemas.microsoft.com/office/drawing/2014/main" id="{C0259BA7-B5B5-86D5-D602-55FC2EFE9697}"/>
              </a:ext>
            </a:extLst>
          </p:cNvPr>
          <p:cNvGrpSpPr/>
          <p:nvPr/>
        </p:nvGrpSpPr>
        <p:grpSpPr>
          <a:xfrm>
            <a:off x="6278677" y="4662176"/>
            <a:ext cx="5163669" cy="850854"/>
            <a:chOff x="932329" y="2031048"/>
            <a:chExt cx="5163669" cy="850854"/>
          </a:xfrm>
        </p:grpSpPr>
        <p:sp>
          <p:nvSpPr>
            <p:cNvPr id="11" name="TextBox 6">
              <a:extLst>
                <a:ext uri="{FF2B5EF4-FFF2-40B4-BE49-F238E27FC236}">
                  <a16:creationId xmlns:a16="http://schemas.microsoft.com/office/drawing/2014/main" id="{7263A15E-5614-785C-E264-72E9D2EC0FDD}"/>
                </a:ext>
              </a:extLst>
            </p:cNvPr>
            <p:cNvSpPr txBox="1"/>
            <p:nvPr/>
          </p:nvSpPr>
          <p:spPr>
            <a:xfrm>
              <a:off x="2122393" y="2235571"/>
              <a:ext cx="3973605" cy="646331"/>
            </a:xfrm>
            <a:prstGeom prst="rect">
              <a:avLst/>
            </a:prstGeom>
          </p:spPr>
          <p:txBody>
            <a:bodyPr wrap="square" lIns="0" tIns="0" rIns="0" bIns="0" rtlCol="0" anchor="t">
              <a:spAutoFit/>
            </a:bodyPr>
            <a:lstStyle>
              <a:defPPr>
                <a:defRPr lang="pt-PT"/>
              </a:defPPr>
              <a:lvl1pPr defTabSz="914332">
                <a:spcBef>
                  <a:spcPct val="0"/>
                </a:spcBef>
                <a:buClr>
                  <a:srgbClr val="FF636C"/>
                </a:buClr>
                <a:defRPr sz="1400" b="0" i="0">
                  <a:solidFill>
                    <a:srgbClr val="176F78"/>
                  </a:solidFill>
                  <a:effectLst/>
                  <a:highlight>
                    <a:srgbClr val="FFFFFF"/>
                  </a:highlight>
                  <a:latin typeface="Montserrat-Regular" panose="02000505000000020004" pitchFamily="2" charset="0"/>
                </a:defRPr>
              </a:lvl1pPr>
            </a:lstStyle>
            <a:p>
              <a:r>
                <a:rPr lang="en-US" dirty="0"/>
                <a:t>Explorați documentația de asistență,</a:t>
              </a:r>
              <a:br>
                <a:rPr lang="en-US" dirty="0"/>
              </a:br>
              <a:r>
                <a:rPr lang="en-US" dirty="0"/>
                <a:t>trimiteți ideile dvs. și accesați unele</a:t>
              </a:r>
              <a:br>
                <a:rPr lang="en-US" dirty="0"/>
              </a:br>
              <a:r>
                <a:rPr lang="en-US" dirty="0"/>
                <a:t>resurse externe despre acest subiect.</a:t>
              </a:r>
            </a:p>
          </p:txBody>
        </p:sp>
        <p:sp>
          <p:nvSpPr>
            <p:cNvPr id="12" name="Oval 11">
              <a:extLst>
                <a:ext uri="{FF2B5EF4-FFF2-40B4-BE49-F238E27FC236}">
                  <a16:creationId xmlns:a16="http://schemas.microsoft.com/office/drawing/2014/main" id="{2E622BAE-F38E-60F6-6891-90E6E8E9D908}"/>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08</a:t>
              </a:r>
            </a:p>
          </p:txBody>
        </p:sp>
      </p:grpSp>
      <p:grpSp>
        <p:nvGrpSpPr>
          <p:cNvPr id="13" name="Agrupar 12">
            <a:extLst>
              <a:ext uri="{FF2B5EF4-FFF2-40B4-BE49-F238E27FC236}">
                <a16:creationId xmlns:a16="http://schemas.microsoft.com/office/drawing/2014/main" id="{C3A07808-1EBE-178B-98FA-6A5EAC94C423}"/>
              </a:ext>
            </a:extLst>
          </p:cNvPr>
          <p:cNvGrpSpPr/>
          <p:nvPr/>
        </p:nvGrpSpPr>
        <p:grpSpPr>
          <a:xfrm>
            <a:off x="6278677" y="5730063"/>
            <a:ext cx="5163669" cy="839936"/>
            <a:chOff x="932329" y="2031048"/>
            <a:chExt cx="5163669" cy="839936"/>
          </a:xfrm>
        </p:grpSpPr>
        <p:sp>
          <p:nvSpPr>
            <p:cNvPr id="14" name="TextBox 6">
              <a:extLst>
                <a:ext uri="{FF2B5EF4-FFF2-40B4-BE49-F238E27FC236}">
                  <a16:creationId xmlns:a16="http://schemas.microsoft.com/office/drawing/2014/main" id="{435160AA-0A66-CD0A-E891-63C2ECC7544E}"/>
                </a:ext>
              </a:extLst>
            </p:cNvPr>
            <p:cNvSpPr txBox="1"/>
            <p:nvPr/>
          </p:nvSpPr>
          <p:spPr>
            <a:xfrm>
              <a:off x="2122393" y="2235571"/>
              <a:ext cx="3973605" cy="215444"/>
            </a:xfrm>
            <a:prstGeom prst="rect">
              <a:avLst/>
            </a:prstGeom>
          </p:spPr>
          <p:txBody>
            <a:bodyPr wrap="square" lIns="0" tIns="0" rIns="0" bIns="0" rtlCol="0" anchor="t">
              <a:spAutoFit/>
            </a:bodyPr>
            <a:lstStyle>
              <a:defPPr>
                <a:defRPr lang="pt-PT"/>
              </a:defPPr>
              <a:lvl1pPr defTabSz="914332">
                <a:spcBef>
                  <a:spcPct val="0"/>
                </a:spcBef>
                <a:buClr>
                  <a:srgbClr val="FF636C"/>
                </a:buClr>
                <a:defRPr sz="1400" b="0" i="0">
                  <a:solidFill>
                    <a:srgbClr val="176F78"/>
                  </a:solidFill>
                  <a:effectLst/>
                  <a:highlight>
                    <a:srgbClr val="FFFFFF"/>
                  </a:highlight>
                  <a:latin typeface="Montserrat-Regular" panose="02000505000000020004" pitchFamily="2" charset="0"/>
                </a:defRPr>
              </a:lvl1pPr>
            </a:lstStyle>
            <a:p>
              <a:r>
                <a:rPr lang="en-US" dirty="0"/>
                <a:t>Explorați flipbook-ul interactiv.</a:t>
              </a:r>
            </a:p>
          </p:txBody>
        </p:sp>
        <p:sp>
          <p:nvSpPr>
            <p:cNvPr id="15" name="Oval 14">
              <a:extLst>
                <a:ext uri="{FF2B5EF4-FFF2-40B4-BE49-F238E27FC236}">
                  <a16:creationId xmlns:a16="http://schemas.microsoft.com/office/drawing/2014/main" id="{01534FD9-C359-98D2-3EC8-DAB0F9571FD8}"/>
                </a:ext>
              </a:extLst>
            </p:cNvPr>
            <p:cNvSpPr>
              <a:spLocks noChangeAspect="1"/>
            </p:cNvSpPr>
            <p:nvPr/>
          </p:nvSpPr>
          <p:spPr>
            <a:xfrm>
              <a:off x="932329" y="2031048"/>
              <a:ext cx="839936" cy="839936"/>
            </a:xfrm>
            <a:prstGeom prst="ellipse">
              <a:avLst/>
            </a:prstGeom>
            <a:solidFill>
              <a:srgbClr val="176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ontserrat SemiBold" panose="00000700000000000000" pitchFamily="2" charset="0"/>
                </a:rPr>
                <a:t>08</a:t>
              </a:r>
            </a:p>
          </p:txBody>
        </p:sp>
      </p:grpSp>
    </p:spTree>
    <p:extLst>
      <p:ext uri="{BB962C8B-B14F-4D97-AF65-F5344CB8AC3E}">
        <p14:creationId xmlns:p14="http://schemas.microsoft.com/office/powerpoint/2010/main" val="3245019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6176C32F-8F09-4C05-18EB-498CDA1D3C58}"/>
              </a:ext>
            </a:extLst>
          </p:cNvPr>
          <p:cNvSpPr/>
          <p:nvPr/>
        </p:nvSpPr>
        <p:spPr>
          <a:xfrm>
            <a:off x="0" y="0"/>
            <a:ext cx="6096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bg1"/>
              </a:solidFill>
            </a:endParaRPr>
          </a:p>
        </p:txBody>
      </p:sp>
      <p:sp>
        <p:nvSpPr>
          <p:cNvPr id="32" name="TextBox 31">
            <a:extLst>
              <a:ext uri="{FF2B5EF4-FFF2-40B4-BE49-F238E27FC236}">
                <a16:creationId xmlns:a16="http://schemas.microsoft.com/office/drawing/2014/main" id="{071D7D1E-D44B-4A0C-B94A-B9B3FA59D9E0}"/>
              </a:ext>
            </a:extLst>
          </p:cNvPr>
          <p:cNvSpPr txBox="1"/>
          <p:nvPr/>
        </p:nvSpPr>
        <p:spPr>
          <a:xfrm>
            <a:off x="900701" y="2799741"/>
            <a:ext cx="4572632" cy="707886"/>
          </a:xfrm>
          <a:prstGeom prst="rect">
            <a:avLst/>
          </a:prstGeom>
          <a:noFill/>
        </p:spPr>
        <p:txBody>
          <a:bodyPr wrap="square">
            <a:spAutoFit/>
          </a:bodyPr>
          <a:lstStyle/>
          <a:p>
            <a:pPr algn="r" defTabSz="914332">
              <a:lnSpc>
                <a:spcPct val="100000"/>
              </a:lnSpc>
              <a:spcBef>
                <a:spcPct val="0"/>
              </a:spcBef>
              <a:defRPr/>
            </a:pPr>
            <a:r>
              <a:rPr lang="en-US" altLang="pt-PT" sz="2000" dirty="0">
                <a:solidFill>
                  <a:schemeClr val="bg1"/>
                </a:solidFill>
                <a:latin typeface="Montserrat" panose="02000505000000020004" pitchFamily="2" charset="0"/>
                <a:ea typeface="Roboto" panose="02000000000000000000" pitchFamily="2" charset="0"/>
                <a:cs typeface="Roboto" panose="02000000000000000000" pitchFamily="2" charset="0"/>
              </a:rPr>
              <a:t>Jocul poate fi accesat prin intermediul site-ului web al proiectului</a:t>
            </a:r>
          </a:p>
        </p:txBody>
      </p:sp>
      <p:sp>
        <p:nvSpPr>
          <p:cNvPr id="34" name="TextBox 33">
            <a:extLst>
              <a:ext uri="{FF2B5EF4-FFF2-40B4-BE49-F238E27FC236}">
                <a16:creationId xmlns:a16="http://schemas.microsoft.com/office/drawing/2014/main" id="{4610058C-6067-4CA1-9511-69CFBDFE8040}"/>
              </a:ext>
            </a:extLst>
          </p:cNvPr>
          <p:cNvSpPr txBox="1"/>
          <p:nvPr/>
        </p:nvSpPr>
        <p:spPr>
          <a:xfrm>
            <a:off x="7884228" y="2999795"/>
            <a:ext cx="3407071" cy="307777"/>
          </a:xfrm>
          <a:prstGeom prst="rect">
            <a:avLst/>
          </a:prstGeom>
          <a:noFill/>
        </p:spPr>
        <p:txBody>
          <a:bodyPr wrap="square">
            <a:spAutoFit/>
          </a:bodyPr>
          <a:lstStyle/>
          <a:p>
            <a:pPr algn="ctr">
              <a:spcAft>
                <a:spcPts val="800"/>
              </a:spcAft>
            </a:pPr>
            <a:r>
              <a:rPr lang="en-US" sz="1400" b="1" dirty="0">
                <a:solidFill>
                  <a:schemeClr val="bg1">
                    <a:lumMod val="75000"/>
                  </a:schemeClr>
                </a:solidFill>
                <a:latin typeface="Montserrat" panose="02000505000000020004" pitchFamily="2" charset="0"/>
                <a:ea typeface="Roboto" panose="02000000000000000000" pitchFamily="2" charset="0"/>
                <a:cs typeface="Roboto" panose="02000000000000000000" pitchFamily="2" charset="0"/>
              </a:rPr>
              <a:t>Legătură</a:t>
            </a:r>
            <a:endParaRPr lang="en-US" sz="1400" dirty="0">
              <a:solidFill>
                <a:schemeClr val="bg1">
                  <a:lumMod val="75000"/>
                </a:schemeClr>
              </a:solidFill>
              <a:latin typeface="Montserrat" panose="02000505000000020004" pitchFamily="2" charset="0"/>
              <a:ea typeface="Roboto" panose="02000000000000000000" pitchFamily="2" charset="0"/>
              <a:cs typeface="Roboto" panose="02000000000000000000" pitchFamily="2" charset="0"/>
            </a:endParaRPr>
          </a:p>
        </p:txBody>
      </p:sp>
      <p:pic>
        <p:nvPicPr>
          <p:cNvPr id="7" name="Gráfico 6">
            <a:extLst>
              <a:ext uri="{FF2B5EF4-FFF2-40B4-BE49-F238E27FC236}">
                <a16:creationId xmlns:a16="http://schemas.microsoft.com/office/drawing/2014/main" id="{09A073AC-7456-8F3F-3253-F3FD38B097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1101" y="200025"/>
            <a:ext cx="609599" cy="523623"/>
          </a:xfrm>
          <a:prstGeom prst="rect">
            <a:avLst/>
          </a:prstGeom>
        </p:spPr>
      </p:pic>
      <p:sp>
        <p:nvSpPr>
          <p:cNvPr id="2" name="Retângulo 1">
            <a:extLst>
              <a:ext uri="{FF2B5EF4-FFF2-40B4-BE49-F238E27FC236}">
                <a16:creationId xmlns:a16="http://schemas.microsoft.com/office/drawing/2014/main" id="{42A915AD-4EDF-733C-5928-C1659E909BF6}"/>
              </a:ext>
            </a:extLst>
          </p:cNvPr>
          <p:cNvSpPr/>
          <p:nvPr/>
        </p:nvSpPr>
        <p:spPr>
          <a:xfrm>
            <a:off x="7442199" y="2600325"/>
            <a:ext cx="4110185" cy="1158875"/>
          </a:xfrm>
          <a:prstGeom prst="rect">
            <a:avLst/>
          </a:prstGeom>
          <a:noFill/>
          <a:ln w="3175">
            <a:solidFill>
              <a:srgbClr val="176F7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 name="TextBox 30">
            <a:extLst>
              <a:ext uri="{FF2B5EF4-FFF2-40B4-BE49-F238E27FC236}">
                <a16:creationId xmlns:a16="http://schemas.microsoft.com/office/drawing/2014/main" id="{E5E4F51E-D6B3-4009-D636-B2C96EC53DBF}"/>
              </a:ext>
            </a:extLst>
          </p:cNvPr>
          <p:cNvSpPr txBox="1"/>
          <p:nvPr/>
        </p:nvSpPr>
        <p:spPr>
          <a:xfrm>
            <a:off x="1346200" y="2044647"/>
            <a:ext cx="4127132" cy="523220"/>
          </a:xfrm>
          <a:prstGeom prst="rect">
            <a:avLst/>
          </a:prstGeom>
          <a:noFill/>
        </p:spPr>
        <p:txBody>
          <a:bodyPr wrap="square">
            <a:spAutoFit/>
          </a:bodyPr>
          <a:lstStyle/>
          <a:p>
            <a:pPr marL="0" indent="0" algn="r" defTabSz="914332">
              <a:lnSpc>
                <a:spcPct val="100000"/>
              </a:lnSpc>
              <a:spcBef>
                <a:spcPct val="0"/>
              </a:spcBef>
              <a:buFont typeface="Arial" panose="020B0604020202020204" pitchFamily="34" charset="0"/>
              <a:buNone/>
              <a:defRPr/>
            </a:pPr>
            <a:r>
              <a:rPr lang="en-US" sz="2800" b="1" dirty="0">
                <a:solidFill>
                  <a:schemeClr val="bg1"/>
                </a:solidFill>
                <a:latin typeface="Montserrat" panose="02000505000000020004" pitchFamily="2" charset="0"/>
                <a:ea typeface="Roboto" panose="02000000000000000000" pitchFamily="2" charset="0"/>
                <a:cs typeface="Roboto" panose="02000000000000000000" pitchFamily="2" charset="0"/>
              </a:rPr>
              <a:t>Joc</a:t>
            </a:r>
          </a:p>
        </p:txBody>
      </p:sp>
      <p:sp>
        <p:nvSpPr>
          <p:cNvPr id="4" name="TextBox 32">
            <a:extLst>
              <a:ext uri="{FF2B5EF4-FFF2-40B4-BE49-F238E27FC236}">
                <a16:creationId xmlns:a16="http://schemas.microsoft.com/office/drawing/2014/main" id="{E8B9A4CA-F30B-23C9-E541-2884E1F74601}"/>
              </a:ext>
            </a:extLst>
          </p:cNvPr>
          <p:cNvSpPr txBox="1"/>
          <p:nvPr/>
        </p:nvSpPr>
        <p:spPr>
          <a:xfrm>
            <a:off x="7442200" y="2044647"/>
            <a:ext cx="3045564" cy="523220"/>
          </a:xfrm>
          <a:prstGeom prst="rect">
            <a:avLst/>
          </a:prstGeom>
          <a:noFill/>
        </p:spPr>
        <p:txBody>
          <a:bodyPr wrap="square">
            <a:spAutoFit/>
          </a:bodyPr>
          <a:lstStyle/>
          <a:p>
            <a:pPr>
              <a:spcAft>
                <a:spcPts val="1200"/>
              </a:spcAft>
            </a:pPr>
            <a:r>
              <a:rPr lang="en-US" sz="2800" dirty="0">
                <a:solidFill>
                  <a:srgbClr val="176F78"/>
                </a:solidFill>
                <a:latin typeface="Montserrat SemiBold" panose="00000700000000000000" pitchFamily="2" charset="0"/>
                <a:ea typeface="Roboto" panose="02000000000000000000" pitchFamily="2" charset="0"/>
                <a:cs typeface="Roboto" panose="02000000000000000000" pitchFamily="2" charset="0"/>
              </a:rPr>
              <a:t>Legătură</a:t>
            </a:r>
          </a:p>
        </p:txBody>
      </p:sp>
    </p:spTree>
    <p:extLst>
      <p:ext uri="{BB962C8B-B14F-4D97-AF65-F5344CB8AC3E}">
        <p14:creationId xmlns:p14="http://schemas.microsoft.com/office/powerpoint/2010/main" val="4023586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a:extLst>
              <a:ext uri="{FF2B5EF4-FFF2-40B4-BE49-F238E27FC236}">
                <a16:creationId xmlns:a16="http://schemas.microsoft.com/office/drawing/2014/main" id="{C1D35E38-205A-A64B-9133-5D3E10B0BCE2}"/>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2" name="Imagem 1">
            <a:extLst>
              <a:ext uri="{FF2B5EF4-FFF2-40B4-BE49-F238E27FC236}">
                <a16:creationId xmlns:a16="http://schemas.microsoft.com/office/drawing/2014/main" id="{BBF43B71-3B8B-C331-29EC-78218012BD47}"/>
              </a:ext>
            </a:extLst>
          </p:cNvPr>
          <p:cNvPicPr>
            <a:picLocks noChangeAspect="1"/>
          </p:cNvPicPr>
          <p:nvPr/>
        </p:nvPicPr>
        <p:blipFill>
          <a:blip r:embed="rId3"/>
          <a:stretch>
            <a:fillRect/>
          </a:stretch>
        </p:blipFill>
        <p:spPr>
          <a:xfrm>
            <a:off x="209549" y="1099470"/>
            <a:ext cx="8046512" cy="4530251"/>
          </a:xfrm>
          <a:prstGeom prst="rect">
            <a:avLst/>
          </a:prstGeom>
        </p:spPr>
      </p:pic>
      <p:sp>
        <p:nvSpPr>
          <p:cNvPr id="4" name="Balão: Linha 3">
            <a:extLst>
              <a:ext uri="{FF2B5EF4-FFF2-40B4-BE49-F238E27FC236}">
                <a16:creationId xmlns:a16="http://schemas.microsoft.com/office/drawing/2014/main" id="{FCA7005C-3E24-6B1E-438C-B2C25C0CAC6B}"/>
              </a:ext>
            </a:extLst>
          </p:cNvPr>
          <p:cNvSpPr/>
          <p:nvPr/>
        </p:nvSpPr>
        <p:spPr>
          <a:xfrm>
            <a:off x="8298826" y="1671953"/>
            <a:ext cx="914120" cy="311486"/>
          </a:xfrm>
          <a:prstGeom prst="borderCallout1">
            <a:avLst>
              <a:gd name="adj1" fmla="val 87376"/>
              <a:gd name="adj2" fmla="val 9260"/>
              <a:gd name="adj3" fmla="val 210713"/>
              <a:gd name="adj4" fmla="val 900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rPr>
              <a:t>Sunet ON/OFF</a:t>
            </a:r>
          </a:p>
        </p:txBody>
      </p:sp>
      <p:sp>
        <p:nvSpPr>
          <p:cNvPr id="5" name="Balão: Linha 4">
            <a:extLst>
              <a:ext uri="{FF2B5EF4-FFF2-40B4-BE49-F238E27FC236}">
                <a16:creationId xmlns:a16="http://schemas.microsoft.com/office/drawing/2014/main" id="{689DD8C8-7E8F-C36A-93EF-3F2743974781}"/>
              </a:ext>
            </a:extLst>
          </p:cNvPr>
          <p:cNvSpPr/>
          <p:nvPr/>
        </p:nvSpPr>
        <p:spPr>
          <a:xfrm>
            <a:off x="310100" y="5699373"/>
            <a:ext cx="784379" cy="268561"/>
          </a:xfrm>
          <a:prstGeom prst="borderCallout1">
            <a:avLst>
              <a:gd name="adj1" fmla="val -2299"/>
              <a:gd name="adj2" fmla="val 49347"/>
              <a:gd name="adj3" fmla="val -122538"/>
              <a:gd name="adj4" fmla="val 49746"/>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rPr>
              <a:t>Avatar</a:t>
            </a:r>
          </a:p>
        </p:txBody>
      </p:sp>
      <p:sp>
        <p:nvSpPr>
          <p:cNvPr id="6" name="Balão: Linha 5">
            <a:extLst>
              <a:ext uri="{FF2B5EF4-FFF2-40B4-BE49-F238E27FC236}">
                <a16:creationId xmlns:a16="http://schemas.microsoft.com/office/drawing/2014/main" id="{F76C4C16-6FAB-B28D-9AE8-AE0BD240060F}"/>
              </a:ext>
            </a:extLst>
          </p:cNvPr>
          <p:cNvSpPr/>
          <p:nvPr/>
        </p:nvSpPr>
        <p:spPr>
          <a:xfrm>
            <a:off x="205063" y="755284"/>
            <a:ext cx="1179821" cy="304623"/>
          </a:xfrm>
          <a:prstGeom prst="borderCallout1">
            <a:avLst>
              <a:gd name="adj1" fmla="val 94355"/>
              <a:gd name="adj2" fmla="val 48428"/>
              <a:gd name="adj3" fmla="val 167381"/>
              <a:gd name="adj4" fmla="val 4826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636C"/>
                </a:solidFill>
                <a:latin typeface="Montserrat" panose="02000505000000020004" pitchFamily="2" charset="0"/>
                <a:ea typeface="Roboto" panose="02000000000000000000" pitchFamily="2" charset="0"/>
                <a:cs typeface="Roboto" panose="02000000000000000000" pitchFamily="2" charset="0"/>
              </a:rPr>
              <a:t>Insignă (nivel)</a:t>
            </a:r>
          </a:p>
        </p:txBody>
      </p:sp>
      <p:sp>
        <p:nvSpPr>
          <p:cNvPr id="7" name="Balão: Linha 6">
            <a:extLst>
              <a:ext uri="{FF2B5EF4-FFF2-40B4-BE49-F238E27FC236}">
                <a16:creationId xmlns:a16="http://schemas.microsoft.com/office/drawing/2014/main" id="{8BE6B5D7-B9CA-483C-E2AF-CE14FFADD840}"/>
              </a:ext>
            </a:extLst>
          </p:cNvPr>
          <p:cNvSpPr/>
          <p:nvPr/>
        </p:nvSpPr>
        <p:spPr>
          <a:xfrm>
            <a:off x="1161589" y="5694198"/>
            <a:ext cx="1467879" cy="268561"/>
          </a:xfrm>
          <a:prstGeom prst="borderCallout1">
            <a:avLst>
              <a:gd name="adj1" fmla="val -5960"/>
              <a:gd name="adj2" fmla="val 49347"/>
              <a:gd name="adj3" fmla="val -122538"/>
              <a:gd name="adj4" fmla="val 49746"/>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636C"/>
                </a:solidFill>
                <a:latin typeface="Montserrat" panose="02000505000000020004" pitchFamily="2" charset="0"/>
                <a:ea typeface="Roboto" panose="02000000000000000000" pitchFamily="2" charset="0"/>
                <a:cs typeface="Roboto" panose="02000000000000000000" pitchFamily="2" charset="0"/>
              </a:rPr>
              <a:t>Nivelul de participare civică al echipei</a:t>
            </a:r>
            <a:endPar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endParaRPr>
          </a:p>
        </p:txBody>
      </p:sp>
      <p:sp>
        <p:nvSpPr>
          <p:cNvPr id="8" name="Balão: Linha 7">
            <a:extLst>
              <a:ext uri="{FF2B5EF4-FFF2-40B4-BE49-F238E27FC236}">
                <a16:creationId xmlns:a16="http://schemas.microsoft.com/office/drawing/2014/main" id="{B807858D-95FD-AB7E-A5CE-862B85C93059}"/>
              </a:ext>
            </a:extLst>
          </p:cNvPr>
          <p:cNvSpPr/>
          <p:nvPr/>
        </p:nvSpPr>
        <p:spPr>
          <a:xfrm>
            <a:off x="310100" y="6032521"/>
            <a:ext cx="2319368" cy="268561"/>
          </a:xfrm>
          <a:prstGeom prst="borderCallout1">
            <a:avLst>
              <a:gd name="adj1" fmla="val 1362"/>
              <a:gd name="adj2" fmla="val 31966"/>
              <a:gd name="adj3" fmla="val -400781"/>
              <a:gd name="adj4" fmla="val 3236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636C"/>
                </a:solidFill>
                <a:latin typeface="Montserrat" panose="02000505000000020004" pitchFamily="2" charset="0"/>
                <a:ea typeface="Roboto" panose="02000000000000000000" pitchFamily="2" charset="0"/>
                <a:cs typeface="Roboto" panose="02000000000000000000" pitchFamily="2" charset="0"/>
              </a:rPr>
              <a:t>Poziția în clasamentul persoanelor cu cele mai multe contribuții sau aprecieri.</a:t>
            </a:r>
            <a:endPar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endParaRPr>
          </a:p>
        </p:txBody>
      </p:sp>
      <p:sp>
        <p:nvSpPr>
          <p:cNvPr id="9" name="Balão: Linha 8">
            <a:extLst>
              <a:ext uri="{FF2B5EF4-FFF2-40B4-BE49-F238E27FC236}">
                <a16:creationId xmlns:a16="http://schemas.microsoft.com/office/drawing/2014/main" id="{2624C8A6-C1D3-9D16-22E8-CBD60761353E}"/>
              </a:ext>
            </a:extLst>
          </p:cNvPr>
          <p:cNvSpPr/>
          <p:nvPr/>
        </p:nvSpPr>
        <p:spPr>
          <a:xfrm>
            <a:off x="3418693" y="5677375"/>
            <a:ext cx="1712104" cy="268561"/>
          </a:xfrm>
          <a:prstGeom prst="borderCallout1">
            <a:avLst>
              <a:gd name="adj1" fmla="val -5960"/>
              <a:gd name="adj2" fmla="val 49347"/>
              <a:gd name="adj3" fmla="val -521597"/>
              <a:gd name="adj4" fmla="val 48597"/>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ontserrat Black" panose="00000A00000000000000" pitchFamily="50" charset="0"/>
                <a:ea typeface="Roboto" panose="02000000000000000000" pitchFamily="2" charset="0"/>
                <a:cs typeface="Roboto" panose="02000000000000000000" pitchFamily="2" charset="0"/>
              </a:rPr>
              <a:t>ORAȘ   </a:t>
            </a:r>
            <a:endParaRPr lang="en-GB" dirty="0">
              <a:solidFill>
                <a:schemeClr val="bg1"/>
              </a:solidFill>
              <a:latin typeface="Montserrat Black" panose="00000A00000000000000" pitchFamily="50" charset="0"/>
              <a:ea typeface="Roboto" panose="02000000000000000000" pitchFamily="2" charset="0"/>
              <a:cs typeface="Roboto" panose="02000000000000000000" pitchFamily="2" charset="0"/>
            </a:endParaRPr>
          </a:p>
        </p:txBody>
      </p:sp>
      <p:sp>
        <p:nvSpPr>
          <p:cNvPr id="10" name="Balão: Linha 9">
            <a:extLst>
              <a:ext uri="{FF2B5EF4-FFF2-40B4-BE49-F238E27FC236}">
                <a16:creationId xmlns:a16="http://schemas.microsoft.com/office/drawing/2014/main" id="{9579181A-75B3-12A9-281C-B3A38507329D}"/>
              </a:ext>
            </a:extLst>
          </p:cNvPr>
          <p:cNvSpPr/>
          <p:nvPr/>
        </p:nvSpPr>
        <p:spPr>
          <a:xfrm>
            <a:off x="1819328" y="753660"/>
            <a:ext cx="1252016" cy="304046"/>
          </a:xfrm>
          <a:prstGeom prst="borderCallout1">
            <a:avLst>
              <a:gd name="adj1" fmla="val 94355"/>
              <a:gd name="adj2" fmla="val 12643"/>
              <a:gd name="adj3" fmla="val 209420"/>
              <a:gd name="adj4" fmla="val 12476"/>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636C"/>
                </a:solidFill>
                <a:latin typeface="Montserrat" panose="02000505000000020004" pitchFamily="2" charset="0"/>
                <a:ea typeface="Roboto" panose="02000000000000000000" pitchFamily="2" charset="0"/>
                <a:cs typeface="Roboto" panose="02000000000000000000" pitchFamily="2" charset="0"/>
              </a:rPr>
              <a:t>Total puncte (individual)</a:t>
            </a:r>
          </a:p>
        </p:txBody>
      </p:sp>
      <p:sp>
        <p:nvSpPr>
          <p:cNvPr id="11" name="Balão: Linha 10">
            <a:extLst>
              <a:ext uri="{FF2B5EF4-FFF2-40B4-BE49-F238E27FC236}">
                <a16:creationId xmlns:a16="http://schemas.microsoft.com/office/drawing/2014/main" id="{B2F91606-6379-6E3A-7FAF-82F3EE5662AF}"/>
              </a:ext>
            </a:extLst>
          </p:cNvPr>
          <p:cNvSpPr/>
          <p:nvPr/>
        </p:nvSpPr>
        <p:spPr>
          <a:xfrm>
            <a:off x="7076240" y="778649"/>
            <a:ext cx="1179821" cy="300039"/>
          </a:xfrm>
          <a:prstGeom prst="borderCallout1">
            <a:avLst>
              <a:gd name="adj1" fmla="val 87376"/>
              <a:gd name="adj2" fmla="val 58738"/>
              <a:gd name="adj3" fmla="val 192402"/>
              <a:gd name="adj4" fmla="val 5847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rPr>
              <a:t>Instrucțiuni</a:t>
            </a:r>
          </a:p>
        </p:txBody>
      </p:sp>
      <p:sp>
        <p:nvSpPr>
          <p:cNvPr id="13" name="Balão: Linha 12">
            <a:extLst>
              <a:ext uri="{FF2B5EF4-FFF2-40B4-BE49-F238E27FC236}">
                <a16:creationId xmlns:a16="http://schemas.microsoft.com/office/drawing/2014/main" id="{67EAF6C0-82B7-3D7E-2E02-0080937C6D92}"/>
              </a:ext>
            </a:extLst>
          </p:cNvPr>
          <p:cNvSpPr/>
          <p:nvPr/>
        </p:nvSpPr>
        <p:spPr>
          <a:xfrm>
            <a:off x="8291237" y="1267457"/>
            <a:ext cx="894539" cy="304623"/>
          </a:xfrm>
          <a:prstGeom prst="borderCallout1">
            <a:avLst>
              <a:gd name="adj1" fmla="val 44468"/>
              <a:gd name="adj2" fmla="val 1230"/>
              <a:gd name="adj3" fmla="val 47624"/>
              <a:gd name="adj4" fmla="val -3497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rPr>
              <a:t>Ieșire</a:t>
            </a:r>
          </a:p>
        </p:txBody>
      </p:sp>
      <p:sp>
        <p:nvSpPr>
          <p:cNvPr id="16" name="CaixaDeTexto 15">
            <a:extLst>
              <a:ext uri="{FF2B5EF4-FFF2-40B4-BE49-F238E27FC236}">
                <a16:creationId xmlns:a16="http://schemas.microsoft.com/office/drawing/2014/main" id="{8F5296F2-E48D-C653-396A-44539ABC9B35}"/>
              </a:ext>
            </a:extLst>
          </p:cNvPr>
          <p:cNvSpPr txBox="1"/>
          <p:nvPr/>
        </p:nvSpPr>
        <p:spPr>
          <a:xfrm>
            <a:off x="9290933" y="424434"/>
            <a:ext cx="2823080" cy="6176050"/>
          </a:xfrm>
          <a:prstGeom prst="rect">
            <a:avLst/>
          </a:prstGeom>
          <a:noFill/>
        </p:spPr>
        <p:txBody>
          <a:bodyPr wrap="square">
            <a:spAutoFit/>
          </a:bodyPr>
          <a:lstStyle/>
          <a:p>
            <a:pPr>
              <a:spcAft>
                <a:spcPts val="800"/>
              </a:spcAft>
            </a:pPr>
            <a:r>
              <a:rPr lang="en-US" sz="1200" b="1" dirty="0">
                <a:solidFill>
                  <a:schemeClr val="bg1"/>
                </a:solidFill>
                <a:latin typeface="Montserrat" panose="02000505000000020004" pitchFamily="2" charset="0"/>
                <a:ea typeface="Calibri" panose="020F0502020204030204" pitchFamily="34" charset="0"/>
                <a:cs typeface="FreeSans"/>
              </a:rPr>
              <a:t>Descriere buton</a:t>
            </a:r>
          </a:p>
          <a:p>
            <a:pPr>
              <a:spcAft>
                <a:spcPts val="800"/>
              </a:spcAft>
            </a:pPr>
            <a:r>
              <a:rPr lang="en-US" sz="1000" dirty="0">
                <a:solidFill>
                  <a:schemeClr val="bg1"/>
                </a:solidFill>
                <a:latin typeface="Montserrat SemiBold" panose="00000700000000000000" pitchFamily="2" charset="0"/>
              </a:rPr>
              <a:t>Total puncte (individual): </a:t>
            </a:r>
            <a:r>
              <a:rPr lang="en-US" sz="1000" dirty="0">
                <a:solidFill>
                  <a:schemeClr val="bg1"/>
                </a:solidFill>
                <a:latin typeface="Montserrat" panose="02000505000000020004" pitchFamily="2" charset="0"/>
                <a:ea typeface="Calibri" panose="020F0502020204030204" pitchFamily="34" charset="0"/>
                <a:cs typeface="FreeSans"/>
              </a:rPr>
              <a:t>Afișează numărul cumulat de puncte care reflectă intervențiile tale în joc. </a:t>
            </a:r>
          </a:p>
          <a:p>
            <a:pPr>
              <a:spcAft>
                <a:spcPts val="800"/>
              </a:spcAft>
            </a:pPr>
            <a:r>
              <a:rPr lang="en-US" sz="1000" dirty="0">
                <a:solidFill>
                  <a:schemeClr val="bg1"/>
                </a:solidFill>
                <a:latin typeface="Montserrat SemiBold" panose="00000700000000000000" pitchFamily="2" charset="0"/>
              </a:rPr>
              <a:t>Insignă (nivel): </a:t>
            </a:r>
            <a:r>
              <a:rPr lang="en-US" sz="1000" dirty="0">
                <a:solidFill>
                  <a:schemeClr val="bg1"/>
                </a:solidFill>
                <a:latin typeface="Montserrat" panose="02000505000000020004" pitchFamily="2" charset="0"/>
                <a:ea typeface="Calibri" panose="020F0502020204030204" pitchFamily="34" charset="0"/>
                <a:cs typeface="FreeSans"/>
              </a:rPr>
              <a:t>O insignă evolutivă care se dezvoltă pe măsură ce cursantul își prezintă ideile. </a:t>
            </a:r>
          </a:p>
          <a:p>
            <a:pPr>
              <a:spcAft>
                <a:spcPts val="800"/>
              </a:spcAft>
            </a:pPr>
            <a:r>
              <a:rPr lang="en-US" sz="1000" dirty="0">
                <a:solidFill>
                  <a:schemeClr val="bg1"/>
                </a:solidFill>
                <a:latin typeface="Montserrat SemiBold" panose="00000700000000000000" pitchFamily="2" charset="0"/>
              </a:rPr>
              <a:t>Total stele (individual): </a:t>
            </a:r>
            <a:r>
              <a:rPr lang="en-US" sz="1000" dirty="0">
                <a:solidFill>
                  <a:schemeClr val="bg1"/>
                </a:solidFill>
                <a:latin typeface="Montserrat" panose="02000505000000020004" pitchFamily="2" charset="0"/>
                <a:ea typeface="Calibri" panose="020F0502020204030204" pitchFamily="34" charset="0"/>
                <a:cs typeface="FreeSans"/>
              </a:rPr>
              <a:t>Numărul total de stele obținute de cursant în urma intervențiilor sale.</a:t>
            </a:r>
          </a:p>
          <a:p>
            <a:pPr>
              <a:spcAft>
                <a:spcPts val="800"/>
              </a:spcAft>
            </a:pPr>
            <a:r>
              <a:rPr lang="en-US" sz="1000" b="1" dirty="0">
                <a:solidFill>
                  <a:schemeClr val="bg1"/>
                </a:solidFill>
                <a:latin typeface="Montserrat SemiBold" panose="00000700000000000000" pitchFamily="2" charset="0"/>
              </a:rPr>
              <a:t>Instrucțiuni: </a:t>
            </a:r>
            <a:r>
              <a:rPr lang="en-US" sz="1000" dirty="0">
                <a:solidFill>
                  <a:schemeClr val="bg1"/>
                </a:solidFill>
                <a:latin typeface="Montserrat" panose="02000505000000020004" pitchFamily="2" charset="0"/>
                <a:ea typeface="Calibri" panose="020F0502020204030204" pitchFamily="34" charset="0"/>
                <a:cs typeface="FreeSans"/>
              </a:rPr>
              <a:t>Revizuiți instrucțiunile de joc în orice moment. </a:t>
            </a:r>
          </a:p>
          <a:p>
            <a:pPr>
              <a:spcAft>
                <a:spcPts val="800"/>
              </a:spcAft>
            </a:pPr>
            <a:r>
              <a:rPr lang="en-US" sz="1000" b="1" dirty="0">
                <a:solidFill>
                  <a:schemeClr val="bg1"/>
                </a:solidFill>
                <a:latin typeface="Montserrat SemiBold" panose="00000700000000000000" pitchFamily="2" charset="0"/>
              </a:rPr>
              <a:t>Sunet ON/OFF: </a:t>
            </a:r>
            <a:r>
              <a:rPr lang="en-US" sz="1000" dirty="0">
                <a:solidFill>
                  <a:schemeClr val="bg1"/>
                </a:solidFill>
                <a:latin typeface="Montserrat" panose="02000505000000020004" pitchFamily="2" charset="0"/>
                <a:ea typeface="Calibri" panose="020F0502020204030204" pitchFamily="34" charset="0"/>
                <a:cs typeface="FreeSans"/>
              </a:rPr>
              <a:t>Porniți/opriți muzica de fundal.</a:t>
            </a:r>
          </a:p>
          <a:p>
            <a:pPr>
              <a:spcAft>
                <a:spcPts val="800"/>
              </a:spcAft>
            </a:pPr>
            <a:r>
              <a:rPr lang="en-US" sz="1000" b="1" dirty="0">
                <a:solidFill>
                  <a:schemeClr val="bg1"/>
                </a:solidFill>
                <a:latin typeface="Montserrat" panose="02000505000000020004" pitchFamily="2" charset="0"/>
                <a:ea typeface="Calibri" panose="020F0502020204030204" pitchFamily="34" charset="0"/>
                <a:cs typeface="FreeSans"/>
              </a:rPr>
              <a:t>Ieșire: </a:t>
            </a:r>
            <a:r>
              <a:rPr lang="en-US" sz="1000" dirty="0">
                <a:solidFill>
                  <a:schemeClr val="bg1"/>
                </a:solidFill>
                <a:latin typeface="Montserrat" panose="02000505000000020004" pitchFamily="2" charset="0"/>
                <a:ea typeface="Calibri" panose="020F0502020204030204" pitchFamily="34" charset="0"/>
                <a:cs typeface="FreeSans"/>
              </a:rPr>
              <a:t>Închideți cursul și reveniți la platformă.</a:t>
            </a:r>
          </a:p>
          <a:p>
            <a:pPr>
              <a:spcAft>
                <a:spcPts val="800"/>
              </a:spcAft>
            </a:pPr>
            <a:r>
              <a:rPr lang="en-US" sz="1000" b="1" dirty="0">
                <a:solidFill>
                  <a:schemeClr val="bg1"/>
                </a:solidFill>
                <a:latin typeface="Montserrat" panose="02000505000000020004" pitchFamily="2" charset="0"/>
                <a:ea typeface="Calibri" panose="020F0502020204030204" pitchFamily="34" charset="0"/>
                <a:cs typeface="FreeSans"/>
              </a:rPr>
              <a:t>Situație interactivă: </a:t>
            </a:r>
            <a:r>
              <a:rPr lang="en-US" sz="1000" dirty="0">
                <a:solidFill>
                  <a:schemeClr val="bg1"/>
                </a:solidFill>
                <a:latin typeface="Montserrat" panose="02000505000000020004" pitchFamily="2" charset="0"/>
              </a:rPr>
              <a:t>Arată viziunea aproximativă a problemei.</a:t>
            </a:r>
          </a:p>
          <a:p>
            <a:pPr>
              <a:spcAft>
                <a:spcPts val="800"/>
              </a:spcAft>
            </a:pPr>
            <a:r>
              <a:rPr lang="en-US" sz="1000" b="1" dirty="0">
                <a:solidFill>
                  <a:schemeClr val="bg1"/>
                </a:solidFill>
                <a:latin typeface="Montserrat" panose="02000505000000020004" pitchFamily="2" charset="0"/>
                <a:ea typeface="Calibri" panose="020F0502020204030204" pitchFamily="34" charset="0"/>
                <a:cs typeface="FreeSans"/>
              </a:rPr>
              <a:t>Oraș: </a:t>
            </a:r>
            <a:r>
              <a:rPr lang="en-US" sz="1000" dirty="0">
                <a:solidFill>
                  <a:schemeClr val="bg1"/>
                </a:solidFill>
                <a:latin typeface="Montserrat" panose="02000505000000020004" pitchFamily="2" charset="0"/>
                <a:ea typeface="Calibri" panose="020F0502020204030204" pitchFamily="34" charset="0"/>
                <a:cs typeface="FreeSans"/>
              </a:rPr>
              <a:t>Reprezentare grafică a orașului, cu diferite situații animate care reprezintă problemele.</a:t>
            </a:r>
          </a:p>
          <a:p>
            <a:pPr>
              <a:spcAft>
                <a:spcPts val="800"/>
              </a:spcAft>
            </a:pPr>
            <a:r>
              <a:rPr lang="en-US" sz="1000" b="1" dirty="0">
                <a:solidFill>
                  <a:schemeClr val="bg1"/>
                </a:solidFill>
                <a:latin typeface="Montserrat" panose="02000505000000020004" pitchFamily="2" charset="0"/>
                <a:ea typeface="Calibri" panose="020F0502020204030204" pitchFamily="34" charset="0"/>
                <a:cs typeface="FreeSans"/>
              </a:rPr>
              <a:t>Nivelul de participare civică al echipei: </a:t>
            </a:r>
            <a:r>
              <a:rPr lang="en-US" sz="1000" dirty="0">
                <a:solidFill>
                  <a:schemeClr val="bg1"/>
                </a:solidFill>
                <a:latin typeface="Montserrat" panose="02000505000000020004" pitchFamily="2" charset="0"/>
                <a:ea typeface="Calibri" panose="020F0502020204030204" pitchFamily="34" charset="0"/>
                <a:cs typeface="FreeSans"/>
              </a:rPr>
              <a:t>Reprezintă procentul de participare a tuturor cursanților la provocări.</a:t>
            </a:r>
          </a:p>
          <a:p>
            <a:pPr>
              <a:spcAft>
                <a:spcPts val="800"/>
              </a:spcAft>
            </a:pPr>
            <a:r>
              <a:rPr lang="en-US" sz="1000" b="1" dirty="0">
                <a:solidFill>
                  <a:schemeClr val="bg1"/>
                </a:solidFill>
                <a:latin typeface="Montserrat" panose="02000505000000020004" pitchFamily="2" charset="0"/>
                <a:ea typeface="Calibri" panose="020F0502020204030204" pitchFamily="34" charset="0"/>
                <a:cs typeface="FreeSans"/>
              </a:rPr>
              <a:t>Avatar: </a:t>
            </a:r>
            <a:r>
              <a:rPr lang="en-US" sz="1000" dirty="0">
                <a:solidFill>
                  <a:schemeClr val="bg1"/>
                </a:solidFill>
                <a:latin typeface="Montserrat" panose="02000505000000020004" pitchFamily="2" charset="0"/>
                <a:ea typeface="Calibri" panose="020F0502020204030204" pitchFamily="34" charset="0"/>
                <a:cs typeface="FreeSans"/>
              </a:rPr>
              <a:t>Avatar selectat de fiecare cursant la începutul jocului.</a:t>
            </a:r>
          </a:p>
          <a:p>
            <a:pPr>
              <a:spcAft>
                <a:spcPts val="800"/>
              </a:spcAft>
            </a:pPr>
            <a:r>
              <a:rPr lang="en-US" sz="1000" dirty="0">
                <a:solidFill>
                  <a:schemeClr val="bg1"/>
                </a:solidFill>
                <a:latin typeface="Montserrat" panose="02000505000000020004" pitchFamily="2" charset="0"/>
                <a:ea typeface="Calibri" panose="020F0502020204030204" pitchFamily="34" charset="0"/>
                <a:cs typeface="FreeSans"/>
              </a:rPr>
              <a:t>Poziția în clasament: Afișează poziția stagiarului în clasamentul echipei, luând în considerare performanța sa în joc. Faceți clic aici pentru a accesa clasamentul, care include toți stagiarii.</a:t>
            </a:r>
          </a:p>
        </p:txBody>
      </p:sp>
      <p:cxnSp>
        <p:nvCxnSpPr>
          <p:cNvPr id="18" name="Conexão reta unidirecional 17">
            <a:extLst>
              <a:ext uri="{FF2B5EF4-FFF2-40B4-BE49-F238E27FC236}">
                <a16:creationId xmlns:a16="http://schemas.microsoft.com/office/drawing/2014/main" id="{5E6321B4-32A1-C0DE-FA36-11ACDFA46C78}"/>
              </a:ext>
            </a:extLst>
          </p:cNvPr>
          <p:cNvCxnSpPr>
            <a:cxnSpLocks/>
          </p:cNvCxnSpPr>
          <p:nvPr/>
        </p:nvCxnSpPr>
        <p:spPr>
          <a:xfrm>
            <a:off x="593387" y="1050382"/>
            <a:ext cx="0" cy="217075"/>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1" name="Conexão reta unidirecional 20">
            <a:extLst>
              <a:ext uri="{FF2B5EF4-FFF2-40B4-BE49-F238E27FC236}">
                <a16:creationId xmlns:a16="http://schemas.microsoft.com/office/drawing/2014/main" id="{749EC016-215A-52E1-3731-BFAF8A2913F6}"/>
              </a:ext>
            </a:extLst>
          </p:cNvPr>
          <p:cNvCxnSpPr>
            <a:cxnSpLocks/>
          </p:cNvCxnSpPr>
          <p:nvPr/>
        </p:nvCxnSpPr>
        <p:spPr>
          <a:xfrm>
            <a:off x="2438400" y="1078688"/>
            <a:ext cx="0" cy="217075"/>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2" name="Conexão reta unidirecional 21">
            <a:extLst>
              <a:ext uri="{FF2B5EF4-FFF2-40B4-BE49-F238E27FC236}">
                <a16:creationId xmlns:a16="http://schemas.microsoft.com/office/drawing/2014/main" id="{0D0C27B6-4A5E-53E6-1E5C-EA21317A56CF}"/>
              </a:ext>
            </a:extLst>
          </p:cNvPr>
          <p:cNvCxnSpPr>
            <a:cxnSpLocks/>
          </p:cNvCxnSpPr>
          <p:nvPr/>
        </p:nvCxnSpPr>
        <p:spPr>
          <a:xfrm flipV="1">
            <a:off x="1895528" y="5456354"/>
            <a:ext cx="0" cy="277777"/>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exão reta unidirecional 23">
            <a:extLst>
              <a:ext uri="{FF2B5EF4-FFF2-40B4-BE49-F238E27FC236}">
                <a16:creationId xmlns:a16="http://schemas.microsoft.com/office/drawing/2014/main" id="{90FA2554-A9AB-98B7-AB08-9858BB95A176}"/>
              </a:ext>
            </a:extLst>
          </p:cNvPr>
          <p:cNvCxnSpPr>
            <a:cxnSpLocks/>
          </p:cNvCxnSpPr>
          <p:nvPr/>
        </p:nvCxnSpPr>
        <p:spPr>
          <a:xfrm flipV="1">
            <a:off x="731471" y="5482295"/>
            <a:ext cx="0" cy="277777"/>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exão reta unidirecional 24">
            <a:extLst>
              <a:ext uri="{FF2B5EF4-FFF2-40B4-BE49-F238E27FC236}">
                <a16:creationId xmlns:a16="http://schemas.microsoft.com/office/drawing/2014/main" id="{40AB99AA-E333-3BC8-8826-28B241CD7A0A}"/>
              </a:ext>
            </a:extLst>
          </p:cNvPr>
          <p:cNvCxnSpPr>
            <a:cxnSpLocks/>
          </p:cNvCxnSpPr>
          <p:nvPr/>
        </p:nvCxnSpPr>
        <p:spPr>
          <a:xfrm>
            <a:off x="7421428" y="1056441"/>
            <a:ext cx="0" cy="217075"/>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6" name="Conexão reta unidirecional 25">
            <a:extLst>
              <a:ext uri="{FF2B5EF4-FFF2-40B4-BE49-F238E27FC236}">
                <a16:creationId xmlns:a16="http://schemas.microsoft.com/office/drawing/2014/main" id="{D19808ED-AA89-9FCA-4B49-1D1E530E9102}"/>
              </a:ext>
            </a:extLst>
          </p:cNvPr>
          <p:cNvCxnSpPr>
            <a:cxnSpLocks/>
          </p:cNvCxnSpPr>
          <p:nvPr/>
        </p:nvCxnSpPr>
        <p:spPr>
          <a:xfrm flipH="1">
            <a:off x="8126971" y="1419768"/>
            <a:ext cx="278860" cy="0"/>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exão: Ângulo Reto 28">
            <a:extLst>
              <a:ext uri="{FF2B5EF4-FFF2-40B4-BE49-F238E27FC236}">
                <a16:creationId xmlns:a16="http://schemas.microsoft.com/office/drawing/2014/main" id="{22B5436F-4A7C-D0CD-D690-71CD5AA8093E}"/>
              </a:ext>
            </a:extLst>
          </p:cNvPr>
          <p:cNvCxnSpPr/>
          <p:nvPr/>
        </p:nvCxnSpPr>
        <p:spPr>
          <a:xfrm>
            <a:off x="7666150" y="1572080"/>
            <a:ext cx="589911" cy="255616"/>
          </a:xfrm>
          <a:prstGeom prst="bentConnector3">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sp>
        <p:nvSpPr>
          <p:cNvPr id="30" name="Balão: Linha 29">
            <a:extLst>
              <a:ext uri="{FF2B5EF4-FFF2-40B4-BE49-F238E27FC236}">
                <a16:creationId xmlns:a16="http://schemas.microsoft.com/office/drawing/2014/main" id="{552A8523-4AC2-BB78-31EC-A84F3C2E52A3}"/>
              </a:ext>
            </a:extLst>
          </p:cNvPr>
          <p:cNvSpPr/>
          <p:nvPr/>
        </p:nvSpPr>
        <p:spPr>
          <a:xfrm>
            <a:off x="8291237" y="2266602"/>
            <a:ext cx="894539" cy="304623"/>
          </a:xfrm>
          <a:prstGeom prst="borderCallout1">
            <a:avLst>
              <a:gd name="adj1" fmla="val 44468"/>
              <a:gd name="adj2" fmla="val 1230"/>
              <a:gd name="adj3" fmla="val 47624"/>
              <a:gd name="adj4" fmla="val -3497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FF636C"/>
                </a:solidFill>
                <a:latin typeface="Montserrat" panose="02000505000000020004" pitchFamily="2" charset="0"/>
                <a:ea typeface="Roboto" panose="02000000000000000000" pitchFamily="2" charset="0"/>
                <a:cs typeface="Roboto" panose="02000000000000000000" pitchFamily="2" charset="0"/>
              </a:rPr>
              <a:t>Situații interactive</a:t>
            </a:r>
          </a:p>
        </p:txBody>
      </p:sp>
      <p:cxnSp>
        <p:nvCxnSpPr>
          <p:cNvPr id="31" name="Conexão reta unidirecional 30">
            <a:extLst>
              <a:ext uri="{FF2B5EF4-FFF2-40B4-BE49-F238E27FC236}">
                <a16:creationId xmlns:a16="http://schemas.microsoft.com/office/drawing/2014/main" id="{19EDABB5-3222-3CA7-993A-2D39702C2C74}"/>
              </a:ext>
            </a:extLst>
          </p:cNvPr>
          <p:cNvCxnSpPr>
            <a:cxnSpLocks/>
            <a:stCxn id="30" idx="2"/>
          </p:cNvCxnSpPr>
          <p:nvPr/>
        </p:nvCxnSpPr>
        <p:spPr>
          <a:xfrm flipH="1" flipV="1">
            <a:off x="6800850" y="2418913"/>
            <a:ext cx="1490387" cy="1"/>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sp>
        <p:nvSpPr>
          <p:cNvPr id="32" name="Balão: Linha 31">
            <a:extLst>
              <a:ext uri="{FF2B5EF4-FFF2-40B4-BE49-F238E27FC236}">
                <a16:creationId xmlns:a16="http://schemas.microsoft.com/office/drawing/2014/main" id="{429EB612-B0A4-C7D2-9FCD-92F632196130}"/>
              </a:ext>
            </a:extLst>
          </p:cNvPr>
          <p:cNvSpPr/>
          <p:nvPr/>
        </p:nvSpPr>
        <p:spPr>
          <a:xfrm>
            <a:off x="3228596" y="754670"/>
            <a:ext cx="1252016" cy="304046"/>
          </a:xfrm>
          <a:prstGeom prst="borderCallout1">
            <a:avLst>
              <a:gd name="adj1" fmla="val 94355"/>
              <a:gd name="adj2" fmla="val 12643"/>
              <a:gd name="adj3" fmla="val 209420"/>
              <a:gd name="adj4" fmla="val 12476"/>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636C"/>
                </a:solidFill>
                <a:latin typeface="Montserrat" panose="02000505000000020004" pitchFamily="2" charset="0"/>
                <a:ea typeface="Roboto" panose="02000000000000000000" pitchFamily="2" charset="0"/>
                <a:cs typeface="Roboto" panose="02000000000000000000" pitchFamily="2" charset="0"/>
              </a:rPr>
              <a:t>Total puncte (individual)</a:t>
            </a:r>
          </a:p>
        </p:txBody>
      </p:sp>
      <p:cxnSp>
        <p:nvCxnSpPr>
          <p:cNvPr id="33" name="Conexão reta unidirecional 32">
            <a:extLst>
              <a:ext uri="{FF2B5EF4-FFF2-40B4-BE49-F238E27FC236}">
                <a16:creationId xmlns:a16="http://schemas.microsoft.com/office/drawing/2014/main" id="{86C6DC97-0D6D-4DA1-F6CF-E46A81E250AF}"/>
              </a:ext>
            </a:extLst>
          </p:cNvPr>
          <p:cNvCxnSpPr>
            <a:cxnSpLocks/>
          </p:cNvCxnSpPr>
          <p:nvPr/>
        </p:nvCxnSpPr>
        <p:spPr>
          <a:xfrm>
            <a:off x="3335557" y="1078688"/>
            <a:ext cx="0" cy="217075"/>
          </a:xfrm>
          <a:prstGeom prst="straightConnector1">
            <a:avLst/>
          </a:prstGeom>
          <a:ln>
            <a:solidFill>
              <a:srgbClr val="FF636C"/>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6083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7322EC5-AF28-C299-1986-4801384D8270}"/>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2" name="Imagem 1">
            <a:extLst>
              <a:ext uri="{FF2B5EF4-FFF2-40B4-BE49-F238E27FC236}">
                <a16:creationId xmlns:a16="http://schemas.microsoft.com/office/drawing/2014/main" id="{A6F923EF-8158-9F80-F2F4-1E822C4FB652}"/>
              </a:ext>
            </a:extLst>
          </p:cNvPr>
          <p:cNvPicPr>
            <a:picLocks noChangeAspect="1"/>
          </p:cNvPicPr>
          <p:nvPr/>
        </p:nvPicPr>
        <p:blipFill>
          <a:blip r:embed="rId3"/>
          <a:stretch>
            <a:fillRect/>
          </a:stretch>
        </p:blipFill>
        <p:spPr>
          <a:xfrm>
            <a:off x="247650" y="1132542"/>
            <a:ext cx="8060771" cy="4522824"/>
          </a:xfrm>
          <a:prstGeom prst="rect">
            <a:avLst/>
          </a:prstGeom>
        </p:spPr>
      </p:pic>
      <p:sp>
        <p:nvSpPr>
          <p:cNvPr id="5" name="Rectangle 9">
            <a:extLst>
              <a:ext uri="{FF2B5EF4-FFF2-40B4-BE49-F238E27FC236}">
                <a16:creationId xmlns:a16="http://schemas.microsoft.com/office/drawing/2014/main" id="{EED6AF6F-32B0-B4B4-A195-6BA5B40ADEAB}"/>
              </a:ext>
            </a:extLst>
          </p:cNvPr>
          <p:cNvSpPr/>
          <p:nvPr/>
        </p:nvSpPr>
        <p:spPr>
          <a:xfrm flipH="1">
            <a:off x="9173817" y="152400"/>
            <a:ext cx="2872409" cy="6553200"/>
          </a:xfrm>
          <a:prstGeom prst="roundRect">
            <a:avLst>
              <a:gd name="adj" fmla="val 586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16000" rIns="216000" anchor="ctr"/>
          <a:lstStyle/>
          <a:p>
            <a:pPr>
              <a:spcAft>
                <a:spcPts val="800"/>
              </a:spcAft>
            </a:pPr>
            <a:r>
              <a:rPr lang="en-US" sz="1400" b="1" dirty="0">
                <a:solidFill>
                  <a:schemeClr val="bg1"/>
                </a:solidFill>
                <a:latin typeface="Montserrat SemiBold" panose="00000700000000000000" pitchFamily="2" charset="0"/>
                <a:ea typeface="Calibri" panose="020F0502020204030204" pitchFamily="34" charset="0"/>
                <a:cs typeface="FreeSans"/>
              </a:rPr>
              <a:t>Descriere buton</a:t>
            </a:r>
          </a:p>
          <a:p>
            <a:pPr>
              <a:spcAft>
                <a:spcPts val="800"/>
              </a:spcAft>
            </a:pPr>
            <a:r>
              <a:rPr lang="en-US" sz="1000" dirty="0">
                <a:solidFill>
                  <a:schemeClr val="bg1"/>
                </a:solidFill>
                <a:latin typeface="Montserrat SemiBold" panose="00000700000000000000" pitchFamily="2" charset="0"/>
                <a:ea typeface="Calibri" panose="020F0502020204030204" pitchFamily="34" charset="0"/>
                <a:cs typeface="FreeSans"/>
              </a:rPr>
              <a:t>Ieșire: </a:t>
            </a:r>
            <a:r>
              <a:rPr lang="en-US" sz="1000" dirty="0">
                <a:solidFill>
                  <a:schemeClr val="bg1"/>
                </a:solidFill>
                <a:latin typeface="Montserrat Light" panose="00000400000000000000" pitchFamily="2" charset="0"/>
                <a:ea typeface="Calibri" panose="020F0502020204030204" pitchFamily="34" charset="0"/>
                <a:cs typeface="FreeSans"/>
              </a:rPr>
              <a:t>Închideți vizualizarea orașului și reveniți la prezentarea generală (a se vedea diapozitivul anterior).</a:t>
            </a:r>
          </a:p>
          <a:p>
            <a:pPr>
              <a:spcAft>
                <a:spcPts val="800"/>
              </a:spcAft>
            </a:pPr>
            <a:r>
              <a:rPr lang="en-US" sz="1000" b="1" dirty="0">
                <a:solidFill>
                  <a:schemeClr val="bg1"/>
                </a:solidFill>
                <a:latin typeface="Montserrat SemiBold" panose="00000700000000000000" pitchFamily="2" charset="0"/>
                <a:ea typeface="Calibri" panose="020F0502020204030204" pitchFamily="34" charset="0"/>
                <a:cs typeface="FreeSans"/>
              </a:rPr>
              <a:t>Problema: </a:t>
            </a:r>
            <a:r>
              <a:rPr lang="en-US" sz="1000" dirty="0">
                <a:solidFill>
                  <a:schemeClr val="bg1"/>
                </a:solidFill>
                <a:latin typeface="Montserrat Light" panose="00000400000000000000" pitchFamily="2" charset="0"/>
                <a:ea typeface="Calibri" panose="020F0502020204030204" pitchFamily="34" charset="0"/>
                <a:cs typeface="FreeSans"/>
              </a:rPr>
              <a:t>identifică problema în cauză, în acea zonă specifică a orașului (clic). </a:t>
            </a:r>
          </a:p>
          <a:p>
            <a:pPr>
              <a:spcAft>
                <a:spcPts val="800"/>
              </a:spcAft>
            </a:pPr>
            <a:r>
              <a:rPr lang="en-US" sz="1000" dirty="0">
                <a:solidFill>
                  <a:schemeClr val="bg1"/>
                </a:solidFill>
                <a:latin typeface="Montserrat SemiBold" panose="00000700000000000000" pitchFamily="2" charset="0"/>
                <a:ea typeface="Calibri" panose="020F0502020204030204" pitchFamily="34" charset="0"/>
                <a:cs typeface="FreeSans"/>
              </a:rPr>
              <a:t>Descrierea problemei: </a:t>
            </a:r>
            <a:r>
              <a:rPr lang="en-US" sz="1000" dirty="0">
                <a:solidFill>
                  <a:schemeClr val="bg1"/>
                </a:solidFill>
                <a:latin typeface="Montserrat Light" panose="00000400000000000000" pitchFamily="2" charset="0"/>
                <a:ea typeface="Calibri" panose="020F0502020204030204" pitchFamily="34" charset="0"/>
                <a:cs typeface="FreeSans"/>
              </a:rPr>
              <a:t>Prezintă o scurtă descriere a problemei - "ce este" și "impactul</a:t>
            </a:r>
            <a:r>
              <a:rPr lang="pt-BR" sz="1000" dirty="0">
                <a:solidFill>
                  <a:schemeClr val="bg1"/>
                </a:solidFill>
                <a:latin typeface="Montserrat Light" panose="00000400000000000000" pitchFamily="2" charset="0"/>
                <a:ea typeface="Calibri" panose="020F0502020204030204" pitchFamily="34" charset="0"/>
                <a:cs typeface="FreeSans"/>
              </a:rPr>
              <a:t>"</a:t>
            </a:r>
            <a:r>
              <a:rPr lang="en-US" sz="1000" dirty="0">
                <a:solidFill>
                  <a:schemeClr val="bg1"/>
                </a:solidFill>
                <a:latin typeface="Montserrat Light" panose="00000400000000000000" pitchFamily="2" charset="0"/>
                <a:ea typeface="Calibri" panose="020F0502020204030204" pitchFamily="34" charset="0"/>
                <a:cs typeface="FreeSans"/>
              </a:rPr>
              <a:t>. Numărul maxim de cuvinte: 60-65.</a:t>
            </a:r>
          </a:p>
          <a:p>
            <a:pPr>
              <a:spcAft>
                <a:spcPts val="800"/>
              </a:spcAft>
            </a:pPr>
            <a:r>
              <a:rPr lang="en-US" sz="1000" dirty="0">
                <a:solidFill>
                  <a:schemeClr val="bg1"/>
                </a:solidFill>
                <a:latin typeface="Montserrat SemiBold" panose="00000700000000000000" pitchFamily="2" charset="0"/>
                <a:ea typeface="Calibri" panose="020F0502020204030204" pitchFamily="34" charset="0"/>
                <a:cs typeface="FreeSans"/>
              </a:rPr>
              <a:t>Resurse: </a:t>
            </a:r>
            <a:r>
              <a:rPr lang="en-US" sz="1000" dirty="0">
                <a:solidFill>
                  <a:schemeClr val="bg1"/>
                </a:solidFill>
                <a:latin typeface="Montserrat Light" panose="00000400000000000000" pitchFamily="2" charset="0"/>
                <a:ea typeface="Calibri" panose="020F0502020204030204" pitchFamily="34" charset="0"/>
                <a:cs typeface="FreeSans"/>
              </a:rPr>
              <a:t>Prezentarea mai multor informații despre problemă (și un spațiu pentru reflecția individuală asupra problemei în cauză.</a:t>
            </a:r>
            <a:endParaRPr lang="en-US" sz="1000" dirty="0">
              <a:solidFill>
                <a:schemeClr val="bg1"/>
              </a:solidFill>
              <a:latin typeface="Montserrat SemiBold" panose="00000700000000000000" pitchFamily="2" charset="0"/>
              <a:ea typeface="Calibri" panose="020F0502020204030204" pitchFamily="34" charset="0"/>
              <a:cs typeface="FreeSans"/>
            </a:endParaRPr>
          </a:p>
          <a:p>
            <a:pPr>
              <a:spcAft>
                <a:spcPts val="800"/>
              </a:spcAft>
            </a:pPr>
            <a:r>
              <a:rPr lang="en-US" sz="1000" dirty="0">
                <a:solidFill>
                  <a:schemeClr val="bg1"/>
                </a:solidFill>
                <a:latin typeface="Montserrat SemiBold" panose="00000700000000000000" pitchFamily="2" charset="0"/>
                <a:ea typeface="Calibri" panose="020F0502020204030204" pitchFamily="34" charset="0"/>
                <a:cs typeface="FreeSans"/>
              </a:rPr>
              <a:t>Prezentarea ideilor: </a:t>
            </a:r>
            <a:r>
              <a:rPr lang="en-US" sz="1000" dirty="0">
                <a:solidFill>
                  <a:schemeClr val="bg1"/>
                </a:solidFill>
                <a:latin typeface="Montserrat Light" panose="00000400000000000000" pitchFamily="2" charset="0"/>
                <a:ea typeface="Calibri" panose="020F0502020204030204" pitchFamily="34" charset="0"/>
                <a:cs typeface="FreeSans"/>
              </a:rPr>
              <a:t>Loc pentru prezentarea, dezbaterea și votarea ideilor cu privire la problema în cauză (clic).</a:t>
            </a:r>
          </a:p>
          <a:p>
            <a:pPr>
              <a:spcAft>
                <a:spcPts val="800"/>
              </a:spcAft>
            </a:pPr>
            <a:r>
              <a:rPr lang="en-US" sz="1000" b="1" dirty="0">
                <a:solidFill>
                  <a:schemeClr val="bg1"/>
                </a:solidFill>
                <a:latin typeface="Montserrat SemiBold" panose="00000700000000000000" pitchFamily="2" charset="0"/>
                <a:ea typeface="Roboto" panose="02000000000000000000" pitchFamily="2" charset="0"/>
                <a:cs typeface="Roboto" panose="02000000000000000000" pitchFamily="2" charset="0"/>
              </a:rPr>
              <a:t>Flipbook: </a:t>
            </a:r>
            <a:r>
              <a:rPr lang="en-US" sz="1000" dirty="0">
                <a:solidFill>
                  <a:schemeClr val="bg1"/>
                </a:solidFill>
                <a:latin typeface="Montserrat SemiBold" panose="00000700000000000000" pitchFamily="2" charset="0"/>
                <a:ea typeface="Roboto" panose="02000000000000000000" pitchFamily="2" charset="0"/>
                <a:cs typeface="Roboto" panose="02000000000000000000" pitchFamily="2" charset="0"/>
              </a:rPr>
              <a:t>Flipbook interactiv despre fiecare problemă specifică.</a:t>
            </a:r>
            <a:endParaRPr lang="en-US" sz="1000" dirty="0">
              <a:solidFill>
                <a:schemeClr val="bg1"/>
              </a:solidFill>
              <a:latin typeface="Montserrat Light" panose="00000400000000000000" pitchFamily="2" charset="0"/>
              <a:ea typeface="Calibri" panose="020F0502020204030204" pitchFamily="34" charset="0"/>
              <a:cs typeface="FreeSans"/>
            </a:endParaRPr>
          </a:p>
        </p:txBody>
      </p:sp>
      <p:sp>
        <p:nvSpPr>
          <p:cNvPr id="6" name="Balão: Linha 5">
            <a:extLst>
              <a:ext uri="{FF2B5EF4-FFF2-40B4-BE49-F238E27FC236}">
                <a16:creationId xmlns:a16="http://schemas.microsoft.com/office/drawing/2014/main" id="{9964FB40-764A-9D71-662B-350BB0D22DE1}"/>
              </a:ext>
            </a:extLst>
          </p:cNvPr>
          <p:cNvSpPr/>
          <p:nvPr/>
        </p:nvSpPr>
        <p:spPr>
          <a:xfrm>
            <a:off x="8431140" y="2260777"/>
            <a:ext cx="918406" cy="304623"/>
          </a:xfrm>
          <a:prstGeom prst="borderCallout1">
            <a:avLst>
              <a:gd name="adj1" fmla="val 44468"/>
              <a:gd name="adj2" fmla="val 1230"/>
              <a:gd name="adj3" fmla="val 47660"/>
              <a:gd name="adj4" fmla="val -45803"/>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rPr>
              <a:t>Ieșire</a:t>
            </a:r>
          </a:p>
        </p:txBody>
      </p:sp>
      <p:sp>
        <p:nvSpPr>
          <p:cNvPr id="7" name="Balão: Linha 6">
            <a:extLst>
              <a:ext uri="{FF2B5EF4-FFF2-40B4-BE49-F238E27FC236}">
                <a16:creationId xmlns:a16="http://schemas.microsoft.com/office/drawing/2014/main" id="{EDE57ECD-2BDD-9073-03C2-AA579289BF7D}"/>
              </a:ext>
            </a:extLst>
          </p:cNvPr>
          <p:cNvSpPr/>
          <p:nvPr/>
        </p:nvSpPr>
        <p:spPr>
          <a:xfrm>
            <a:off x="8431139" y="2749170"/>
            <a:ext cx="918406" cy="304623"/>
          </a:xfrm>
          <a:prstGeom prst="borderCallout1">
            <a:avLst>
              <a:gd name="adj1" fmla="val 44468"/>
              <a:gd name="adj2" fmla="val 1230"/>
              <a:gd name="adj3" fmla="val -62151"/>
              <a:gd name="adj4" fmla="val -186493"/>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rPr>
              <a:t>Problema</a:t>
            </a:r>
          </a:p>
        </p:txBody>
      </p:sp>
      <p:sp>
        <p:nvSpPr>
          <p:cNvPr id="8" name="Balão: Linha 7">
            <a:extLst>
              <a:ext uri="{FF2B5EF4-FFF2-40B4-BE49-F238E27FC236}">
                <a16:creationId xmlns:a16="http://schemas.microsoft.com/office/drawing/2014/main" id="{B6C1AB3F-4DBD-BD2C-60D7-63B3AA49A396}"/>
              </a:ext>
            </a:extLst>
          </p:cNvPr>
          <p:cNvSpPr/>
          <p:nvPr/>
        </p:nvSpPr>
        <p:spPr>
          <a:xfrm>
            <a:off x="8434417" y="3109967"/>
            <a:ext cx="918406" cy="304623"/>
          </a:xfrm>
          <a:prstGeom prst="borderCallout1">
            <a:avLst>
              <a:gd name="adj1" fmla="val 44468"/>
              <a:gd name="adj2" fmla="val 1230"/>
              <a:gd name="adj3" fmla="val 44397"/>
              <a:gd name="adj4" fmla="val -27405"/>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rPr>
              <a:t>Descrierea problemei</a:t>
            </a:r>
          </a:p>
        </p:txBody>
      </p:sp>
      <p:sp>
        <p:nvSpPr>
          <p:cNvPr id="9" name="Balão: Linha 8">
            <a:extLst>
              <a:ext uri="{FF2B5EF4-FFF2-40B4-BE49-F238E27FC236}">
                <a16:creationId xmlns:a16="http://schemas.microsoft.com/office/drawing/2014/main" id="{F2AB741D-34B3-E610-A292-F63FBE385ACE}"/>
              </a:ext>
            </a:extLst>
          </p:cNvPr>
          <p:cNvSpPr/>
          <p:nvPr/>
        </p:nvSpPr>
        <p:spPr>
          <a:xfrm>
            <a:off x="4538080" y="5705467"/>
            <a:ext cx="1540715" cy="367478"/>
          </a:xfrm>
          <a:prstGeom prst="borderCallout1">
            <a:avLst>
              <a:gd name="adj1" fmla="val 5023"/>
              <a:gd name="adj2" fmla="val 86999"/>
              <a:gd name="adj3" fmla="val -140844"/>
              <a:gd name="adj4" fmla="val 87398"/>
            </a:avLst>
          </a:prstGeom>
          <a:solidFill>
            <a:schemeClr val="bg1"/>
          </a:solidFill>
          <a:ln>
            <a:solidFill>
              <a:srgbClr val="FF636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rgbClr val="FF636C"/>
                </a:solidFill>
                <a:latin typeface="Montserrat" panose="02000505000000020004" pitchFamily="2" charset="0"/>
                <a:ea typeface="Roboto" panose="02000000000000000000" pitchFamily="2" charset="0"/>
                <a:cs typeface="Roboto" panose="02000000000000000000" pitchFamily="2" charset="0"/>
              </a:rPr>
              <a:t>Resurse</a:t>
            </a:r>
            <a:endPar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endParaRPr>
          </a:p>
        </p:txBody>
      </p:sp>
      <p:sp>
        <p:nvSpPr>
          <p:cNvPr id="10" name="Balão: Linha 9">
            <a:extLst>
              <a:ext uri="{FF2B5EF4-FFF2-40B4-BE49-F238E27FC236}">
                <a16:creationId xmlns:a16="http://schemas.microsoft.com/office/drawing/2014/main" id="{79227DF7-01D4-1394-D8DB-EE7434FC6DA3}"/>
              </a:ext>
            </a:extLst>
          </p:cNvPr>
          <p:cNvSpPr/>
          <p:nvPr/>
        </p:nvSpPr>
        <p:spPr>
          <a:xfrm>
            <a:off x="2866443" y="5705467"/>
            <a:ext cx="1218710" cy="647207"/>
          </a:xfrm>
          <a:prstGeom prst="borderCallout1">
            <a:avLst>
              <a:gd name="adj1" fmla="val 693"/>
              <a:gd name="adj2" fmla="val 50111"/>
              <a:gd name="adj3" fmla="val -443386"/>
              <a:gd name="adj4" fmla="val 51297"/>
            </a:avLst>
          </a:prstGeom>
          <a:solidFill>
            <a:schemeClr val="bg1"/>
          </a:solidFill>
          <a:ln>
            <a:solidFill>
              <a:srgbClr val="FF636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rgbClr val="FF636C"/>
                </a:solidFill>
                <a:latin typeface="Montserrat" panose="02000505000000020004" pitchFamily="2" charset="0"/>
                <a:ea typeface="Roboto" panose="02000000000000000000" pitchFamily="2" charset="0"/>
                <a:cs typeface="Roboto" panose="02000000000000000000" pitchFamily="2" charset="0"/>
              </a:rPr>
              <a:t>Vedere de aproape </a:t>
            </a:r>
            <a:br>
              <a:rPr lang="en-US" sz="900" b="1" dirty="0">
                <a:solidFill>
                  <a:srgbClr val="FF636C"/>
                </a:solidFill>
                <a:latin typeface="Montserrat" panose="02000505000000020004" pitchFamily="2" charset="0"/>
                <a:ea typeface="Roboto" panose="02000000000000000000" pitchFamily="2" charset="0"/>
                <a:cs typeface="Roboto" panose="02000000000000000000" pitchFamily="2" charset="0"/>
              </a:rPr>
            </a:br>
            <a:r>
              <a:rPr lang="en-US" sz="900" b="1" dirty="0">
                <a:solidFill>
                  <a:srgbClr val="FF636C"/>
                </a:solidFill>
                <a:latin typeface="Montserrat" panose="02000505000000020004" pitchFamily="2" charset="0"/>
                <a:ea typeface="Roboto" panose="02000000000000000000" pitchFamily="2" charset="0"/>
                <a:cs typeface="Roboto" panose="02000000000000000000" pitchFamily="2" charset="0"/>
              </a:rPr>
              <a:t>a problemei</a:t>
            </a:r>
            <a:endPar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endParaRPr>
          </a:p>
        </p:txBody>
      </p:sp>
      <p:sp>
        <p:nvSpPr>
          <p:cNvPr id="11" name="Balão: Linha 10">
            <a:extLst>
              <a:ext uri="{FF2B5EF4-FFF2-40B4-BE49-F238E27FC236}">
                <a16:creationId xmlns:a16="http://schemas.microsoft.com/office/drawing/2014/main" id="{154E6383-5C93-B962-80DF-2012591B14BB}"/>
              </a:ext>
            </a:extLst>
          </p:cNvPr>
          <p:cNvSpPr/>
          <p:nvPr/>
        </p:nvSpPr>
        <p:spPr>
          <a:xfrm>
            <a:off x="6233416" y="5711563"/>
            <a:ext cx="873042" cy="361381"/>
          </a:xfrm>
          <a:prstGeom prst="borderCallout1">
            <a:avLst>
              <a:gd name="adj1" fmla="val 8570"/>
              <a:gd name="adj2" fmla="val 37505"/>
              <a:gd name="adj3" fmla="val -162124"/>
              <a:gd name="adj4" fmla="val 37904"/>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rgbClr val="FF636C"/>
                </a:solidFill>
                <a:latin typeface="Montserrat" panose="02000505000000020004" pitchFamily="2" charset="0"/>
                <a:ea typeface="Roboto" panose="02000000000000000000" pitchFamily="2" charset="0"/>
                <a:cs typeface="Roboto" panose="02000000000000000000" pitchFamily="2" charset="0"/>
              </a:rPr>
              <a:t>Prezentarea ideilor</a:t>
            </a:r>
            <a:endPar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endParaRPr>
          </a:p>
        </p:txBody>
      </p:sp>
      <p:sp>
        <p:nvSpPr>
          <p:cNvPr id="12" name="Balão: Linha 11">
            <a:extLst>
              <a:ext uri="{FF2B5EF4-FFF2-40B4-BE49-F238E27FC236}">
                <a16:creationId xmlns:a16="http://schemas.microsoft.com/office/drawing/2014/main" id="{BDF288A3-A650-B08F-65DD-F2254739F9B3}"/>
              </a:ext>
            </a:extLst>
          </p:cNvPr>
          <p:cNvSpPr/>
          <p:nvPr/>
        </p:nvSpPr>
        <p:spPr>
          <a:xfrm>
            <a:off x="7151391" y="5711563"/>
            <a:ext cx="873042" cy="361381"/>
          </a:xfrm>
          <a:prstGeom prst="borderCallout1">
            <a:avLst>
              <a:gd name="adj1" fmla="val -2070"/>
              <a:gd name="adj2" fmla="val 8048"/>
              <a:gd name="adj3" fmla="val -144390"/>
              <a:gd name="adj4" fmla="val 8447"/>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rgbClr val="FF636C"/>
                </a:solidFill>
                <a:latin typeface="Montserrat" panose="02000505000000020004" pitchFamily="2" charset="0"/>
                <a:ea typeface="Roboto" panose="02000000000000000000" pitchFamily="2" charset="0"/>
                <a:cs typeface="Roboto" panose="02000000000000000000" pitchFamily="2" charset="0"/>
              </a:rPr>
              <a:t>Flipbook</a:t>
            </a:r>
          </a:p>
        </p:txBody>
      </p:sp>
    </p:spTree>
    <p:extLst>
      <p:ext uri="{BB962C8B-B14F-4D97-AF65-F5344CB8AC3E}">
        <p14:creationId xmlns:p14="http://schemas.microsoft.com/office/powerpoint/2010/main" val="188202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7322EC5-AF28-C299-1986-4801384D8270}"/>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16" name="Imagem 15">
            <a:extLst>
              <a:ext uri="{FF2B5EF4-FFF2-40B4-BE49-F238E27FC236}">
                <a16:creationId xmlns:a16="http://schemas.microsoft.com/office/drawing/2014/main" id="{29E91D8A-E20B-ED5C-D050-D6C0082A973A}"/>
              </a:ext>
            </a:extLst>
          </p:cNvPr>
          <p:cNvPicPr>
            <a:picLocks noChangeAspect="1"/>
          </p:cNvPicPr>
          <p:nvPr/>
        </p:nvPicPr>
        <p:blipFill>
          <a:blip r:embed="rId3"/>
          <a:stretch>
            <a:fillRect/>
          </a:stretch>
        </p:blipFill>
        <p:spPr>
          <a:xfrm>
            <a:off x="491218" y="1390582"/>
            <a:ext cx="7247164" cy="4076836"/>
          </a:xfrm>
          <a:prstGeom prst="rect">
            <a:avLst/>
          </a:prstGeom>
        </p:spPr>
      </p:pic>
      <p:sp>
        <p:nvSpPr>
          <p:cNvPr id="24" name="Balão: Linha 23">
            <a:extLst>
              <a:ext uri="{FF2B5EF4-FFF2-40B4-BE49-F238E27FC236}">
                <a16:creationId xmlns:a16="http://schemas.microsoft.com/office/drawing/2014/main" id="{7FA19C3C-8C83-0730-BF7C-03187627D42E}"/>
              </a:ext>
            </a:extLst>
          </p:cNvPr>
          <p:cNvSpPr/>
          <p:nvPr/>
        </p:nvSpPr>
        <p:spPr>
          <a:xfrm>
            <a:off x="5757826" y="890932"/>
            <a:ext cx="945777" cy="316817"/>
          </a:xfrm>
          <a:prstGeom prst="borderCallout1">
            <a:avLst>
              <a:gd name="adj1" fmla="val 73261"/>
              <a:gd name="adj2" fmla="val 49985"/>
              <a:gd name="adj3" fmla="val 227492"/>
              <a:gd name="adj4" fmla="val 4997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636C"/>
                </a:solidFill>
                <a:latin typeface="Montserrat SemiBold" panose="00000700000000000000" pitchFamily="2" charset="0"/>
                <a:ea typeface="Roboto" panose="02000000000000000000" pitchFamily="2" charset="0"/>
                <a:cs typeface="Roboto" panose="02000000000000000000" pitchFamily="2" charset="0"/>
              </a:rPr>
              <a:t>Problema</a:t>
            </a:r>
            <a:endParaRPr lang="en-GB" sz="9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26" name="Balão: Linha 25">
            <a:extLst>
              <a:ext uri="{FF2B5EF4-FFF2-40B4-BE49-F238E27FC236}">
                <a16:creationId xmlns:a16="http://schemas.microsoft.com/office/drawing/2014/main" id="{FF33F529-21B0-6169-1683-3F8B416E1E8A}"/>
              </a:ext>
            </a:extLst>
          </p:cNvPr>
          <p:cNvSpPr/>
          <p:nvPr/>
        </p:nvSpPr>
        <p:spPr>
          <a:xfrm>
            <a:off x="1986856" y="771192"/>
            <a:ext cx="945777" cy="448770"/>
          </a:xfrm>
          <a:prstGeom prst="borderCallout1">
            <a:avLst>
              <a:gd name="adj1" fmla="val 105069"/>
              <a:gd name="adj2" fmla="val 51036"/>
              <a:gd name="adj3" fmla="val 316232"/>
              <a:gd name="adj4" fmla="val 49867"/>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636C"/>
                </a:solidFill>
                <a:latin typeface="Montserrat SemiBold" panose="00000700000000000000" pitchFamily="2" charset="0"/>
                <a:ea typeface="Roboto" panose="02000000000000000000" pitchFamily="2" charset="0"/>
                <a:cs typeface="Roboto" panose="02000000000000000000" pitchFamily="2" charset="0"/>
              </a:rPr>
              <a:t>Stele (rating) blocate</a:t>
            </a:r>
            <a:endParaRPr lang="en-GB" sz="9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28" name="Balão: Linha 27">
            <a:extLst>
              <a:ext uri="{FF2B5EF4-FFF2-40B4-BE49-F238E27FC236}">
                <a16:creationId xmlns:a16="http://schemas.microsoft.com/office/drawing/2014/main" id="{0A51D858-CCA0-BDA3-0B2E-43831DA2A826}"/>
              </a:ext>
            </a:extLst>
          </p:cNvPr>
          <p:cNvSpPr/>
          <p:nvPr/>
        </p:nvSpPr>
        <p:spPr>
          <a:xfrm>
            <a:off x="3559105" y="732524"/>
            <a:ext cx="945777" cy="316817"/>
          </a:xfrm>
          <a:prstGeom prst="borderCallout1">
            <a:avLst>
              <a:gd name="adj1" fmla="val 73261"/>
              <a:gd name="adj2" fmla="val 49985"/>
              <a:gd name="adj3" fmla="val 451032"/>
              <a:gd name="adj4" fmla="val 4997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636C"/>
                </a:solidFill>
                <a:latin typeface="Montserrat SemiBold" panose="00000700000000000000" pitchFamily="2" charset="0"/>
                <a:ea typeface="Roboto" panose="02000000000000000000" pitchFamily="2" charset="0"/>
                <a:cs typeface="Roboto" panose="02000000000000000000" pitchFamily="2" charset="0"/>
              </a:rPr>
              <a:t>Ideea mea</a:t>
            </a:r>
            <a:endParaRPr lang="en-GB" sz="9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29" name="Balão: Linha 28">
            <a:extLst>
              <a:ext uri="{FF2B5EF4-FFF2-40B4-BE49-F238E27FC236}">
                <a16:creationId xmlns:a16="http://schemas.microsoft.com/office/drawing/2014/main" id="{9EEB1B0D-966E-1A0C-56F4-E87706D9A48B}"/>
              </a:ext>
            </a:extLst>
          </p:cNvPr>
          <p:cNvSpPr/>
          <p:nvPr/>
        </p:nvSpPr>
        <p:spPr>
          <a:xfrm>
            <a:off x="3520954" y="5700904"/>
            <a:ext cx="945777" cy="316817"/>
          </a:xfrm>
          <a:prstGeom prst="borderCallout1">
            <a:avLst>
              <a:gd name="adj1" fmla="val -108572"/>
              <a:gd name="adj2" fmla="val 51036"/>
              <a:gd name="adj3" fmla="val 3952"/>
              <a:gd name="adj4" fmla="val 50918"/>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636C"/>
                </a:solidFill>
                <a:latin typeface="Montserrat SemiBold" panose="00000700000000000000" pitchFamily="2" charset="0"/>
                <a:ea typeface="Roboto" panose="02000000000000000000" pitchFamily="2" charset="0"/>
                <a:cs typeface="Roboto" panose="02000000000000000000" pitchFamily="2" charset="0"/>
              </a:rPr>
              <a:t>Buton pentru editarea ideii</a:t>
            </a:r>
            <a:endParaRPr lang="en-GB" sz="9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30" name="Balão: Linha 29">
            <a:extLst>
              <a:ext uri="{FF2B5EF4-FFF2-40B4-BE49-F238E27FC236}">
                <a16:creationId xmlns:a16="http://schemas.microsoft.com/office/drawing/2014/main" id="{4B014DA4-36A2-5057-1CBA-7F16D87B3529}"/>
              </a:ext>
            </a:extLst>
          </p:cNvPr>
          <p:cNvSpPr/>
          <p:nvPr/>
        </p:nvSpPr>
        <p:spPr>
          <a:xfrm>
            <a:off x="5315093" y="5606402"/>
            <a:ext cx="945777" cy="505820"/>
          </a:xfrm>
          <a:prstGeom prst="borderCallout1">
            <a:avLst>
              <a:gd name="adj1" fmla="val -297778"/>
              <a:gd name="adj2" fmla="val 4487"/>
              <a:gd name="adj3" fmla="val 18100"/>
              <a:gd name="adj4" fmla="val 542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636C"/>
                </a:solidFill>
                <a:latin typeface="Montserrat SemiBold" panose="00000700000000000000" pitchFamily="2" charset="0"/>
                <a:ea typeface="Roboto" panose="02000000000000000000" pitchFamily="2" charset="0"/>
                <a:cs typeface="Roboto" panose="02000000000000000000" pitchFamily="2" charset="0"/>
              </a:rPr>
              <a:t>Buton pentru a adăuga o idee nouă</a:t>
            </a:r>
            <a:endParaRPr lang="en-GB" sz="9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sp>
        <p:nvSpPr>
          <p:cNvPr id="32" name="CaixaDeTexto 31">
            <a:extLst>
              <a:ext uri="{FF2B5EF4-FFF2-40B4-BE49-F238E27FC236}">
                <a16:creationId xmlns:a16="http://schemas.microsoft.com/office/drawing/2014/main" id="{524D7402-CB93-22DC-68EC-AF7F3EDDED12}"/>
              </a:ext>
            </a:extLst>
          </p:cNvPr>
          <p:cNvSpPr txBox="1"/>
          <p:nvPr/>
        </p:nvSpPr>
        <p:spPr>
          <a:xfrm>
            <a:off x="7810834" y="469215"/>
            <a:ext cx="4018281" cy="6350456"/>
          </a:xfrm>
          <a:prstGeom prst="rect">
            <a:avLst/>
          </a:prstGeom>
          <a:noFill/>
        </p:spPr>
        <p:txBody>
          <a:bodyPr wrap="square">
            <a:spAutoFit/>
          </a:bodyPr>
          <a:lstStyle>
            <a:defPPr>
              <a:defRPr lang="pt-PT"/>
            </a:defPPr>
            <a:lvl1pPr>
              <a:spcAft>
                <a:spcPts val="800"/>
              </a:spcAft>
              <a:defRPr sz="1600" b="1">
                <a:solidFill>
                  <a:schemeClr val="bg1"/>
                </a:solidFill>
                <a:latin typeface="Montserrat SemiBold" panose="00000700000000000000" pitchFamily="2" charset="0"/>
                <a:ea typeface="Roboto" panose="02000000000000000000" pitchFamily="2" charset="0"/>
                <a:cs typeface="Roboto" panose="02000000000000000000" pitchFamily="2" charset="0"/>
              </a:defRPr>
            </a:lvl1pPr>
          </a:lstStyle>
          <a:p>
            <a:r>
              <a:rPr lang="en-US" dirty="0"/>
              <a:t>Prezentarea ideilor</a:t>
            </a:r>
          </a:p>
          <a:p>
            <a:r>
              <a:rPr lang="en-US" sz="1200" dirty="0"/>
              <a:t>Vitrina funcționează ca un depozit de idei, fără un mediator. </a:t>
            </a:r>
            <a:endParaRPr lang="pt-PT" sz="1200" dirty="0"/>
          </a:p>
          <a:p>
            <a:r>
              <a:rPr lang="en-US" sz="1200" dirty="0"/>
              <a:t>Stagiarul va avea posibilitatea de a prezenta soluții practice care ar putea fi adoptate de guvernele naționale pentru a rezolva problema în cauză. Pentru a face acest lucru, ei trebuie să își comenteze propunerea.</a:t>
            </a:r>
          </a:p>
          <a:p>
            <a:endParaRPr lang="en-US" sz="1200" dirty="0"/>
          </a:p>
          <a:p>
            <a:r>
              <a:rPr lang="en-US" sz="1200" dirty="0"/>
              <a:t>Unele cerințe:</a:t>
            </a:r>
          </a:p>
          <a:p>
            <a:pPr marL="171450" indent="-171450">
              <a:buFont typeface="Arial" panose="020B0604020202020204" pitchFamily="34" charset="0"/>
              <a:buChar char="•"/>
            </a:pPr>
            <a:r>
              <a:rPr lang="en-US" sz="1200" b="0" dirty="0">
                <a:latin typeface="Montserrat" panose="02000505000000020004" pitchFamily="2" charset="0"/>
              </a:rPr>
              <a:t>Ideile vor fi făcute publice, astfel încât toți cursanții să poată vota (între 14 și 15) ideile despre care cred că pot rezolva problema; </a:t>
            </a:r>
          </a:p>
          <a:p>
            <a:pPr marL="171450" indent="-171450">
              <a:buFont typeface="Arial" panose="020B0604020202020204" pitchFamily="34" charset="0"/>
              <a:buChar char="•"/>
            </a:pPr>
            <a:r>
              <a:rPr lang="en-US" sz="1200" b="0" dirty="0">
                <a:latin typeface="Montserrat" panose="02000505000000020004" pitchFamily="2" charset="0"/>
              </a:rPr>
              <a:t>Ideilor nu li se poate răspunde;</a:t>
            </a:r>
          </a:p>
          <a:p>
            <a:pPr marL="171450" indent="-171450">
              <a:buFont typeface="Arial" panose="020B0604020202020204" pitchFamily="34" charset="0"/>
              <a:buChar char="•"/>
            </a:pPr>
            <a:r>
              <a:rPr lang="en-US" sz="1200" b="0" dirty="0">
                <a:latin typeface="Montserrat" panose="02000505000000020004" pitchFamily="2" charset="0"/>
              </a:rPr>
              <a:t>Orice idee, înainte de publicare sau în timpul perioadei permise pentru publicare și editare, poate fi discutată în forumuri din afara cursului;</a:t>
            </a:r>
          </a:p>
          <a:p>
            <a:pPr marL="171450" indent="-171450">
              <a:buFont typeface="Arial" panose="020B0604020202020204" pitchFamily="34" charset="0"/>
              <a:buChar char="•"/>
            </a:pPr>
            <a:r>
              <a:rPr lang="en-US" sz="1200" b="0" dirty="0">
                <a:latin typeface="Montserrat" panose="02000505000000020004" pitchFamily="2" charset="0"/>
              </a:rPr>
              <a:t>În conformitate cu calendarul cursului, ideile pot fi editate de autorul lor până în a 13-a zi de joc;</a:t>
            </a:r>
          </a:p>
          <a:p>
            <a:pPr marL="171450" indent="-171450">
              <a:buFont typeface="Arial" panose="020B0604020202020204" pitchFamily="34" charset="0"/>
              <a:buChar char="•"/>
            </a:pPr>
            <a:r>
              <a:rPr lang="en-US" sz="1200" b="0" dirty="0">
                <a:latin typeface="Montserrat" panose="02000505000000020004" pitchFamily="2" charset="0"/>
              </a:rPr>
              <a:t>În zilele de joc 14 și 15, începe perioada de votare a ideilor. În acest moment, autorii nu își mai pot edita ideile și nu mai pot publica idei noi;</a:t>
            </a:r>
          </a:p>
          <a:p>
            <a:pPr marL="171450" indent="-171450">
              <a:buFont typeface="Arial" panose="020B0604020202020204" pitchFamily="34" charset="0"/>
              <a:buChar char="•"/>
            </a:pPr>
            <a:r>
              <a:rPr lang="en-US" sz="1200" b="0" dirty="0">
                <a:latin typeface="Montserrat" panose="02000505000000020004" pitchFamily="2" charset="0"/>
              </a:rPr>
              <a:t>Singura interacțiune posibilă este ratingul (stelele). Fiecare jucător poate atribui până la 5 stele fiecărei soluții.</a:t>
            </a:r>
          </a:p>
        </p:txBody>
      </p:sp>
    </p:spTree>
    <p:extLst>
      <p:ext uri="{BB962C8B-B14F-4D97-AF65-F5344CB8AC3E}">
        <p14:creationId xmlns:p14="http://schemas.microsoft.com/office/powerpoint/2010/main" val="3381956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023596C-9016-CE4E-48D9-E935057FA597}"/>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6" name="Imagem 5">
            <a:extLst>
              <a:ext uri="{FF2B5EF4-FFF2-40B4-BE49-F238E27FC236}">
                <a16:creationId xmlns:a16="http://schemas.microsoft.com/office/drawing/2014/main" id="{D8757573-3494-A01B-5EBC-056EB8AE3D9B}"/>
              </a:ext>
            </a:extLst>
          </p:cNvPr>
          <p:cNvPicPr>
            <a:picLocks noChangeAspect="1"/>
          </p:cNvPicPr>
          <p:nvPr/>
        </p:nvPicPr>
        <p:blipFill>
          <a:blip r:embed="rId3"/>
          <a:stretch>
            <a:fillRect/>
          </a:stretch>
        </p:blipFill>
        <p:spPr>
          <a:xfrm>
            <a:off x="200026" y="828676"/>
            <a:ext cx="7677150" cy="4318396"/>
          </a:xfrm>
          <a:prstGeom prst="rect">
            <a:avLst/>
          </a:prstGeom>
        </p:spPr>
      </p:pic>
      <p:sp>
        <p:nvSpPr>
          <p:cNvPr id="7" name="CaixaDeTexto 6">
            <a:extLst>
              <a:ext uri="{FF2B5EF4-FFF2-40B4-BE49-F238E27FC236}">
                <a16:creationId xmlns:a16="http://schemas.microsoft.com/office/drawing/2014/main" id="{BA986527-0A61-1D75-1AE1-9F7B3951A6A0}"/>
              </a:ext>
            </a:extLst>
          </p:cNvPr>
          <p:cNvSpPr txBox="1"/>
          <p:nvPr/>
        </p:nvSpPr>
        <p:spPr>
          <a:xfrm>
            <a:off x="8600662" y="756494"/>
            <a:ext cx="3238913" cy="4462760"/>
          </a:xfrm>
          <a:prstGeom prst="rect">
            <a:avLst/>
          </a:prstGeom>
          <a:noFill/>
        </p:spPr>
        <p:txBody>
          <a:bodyPr wrap="square">
            <a:spAutoFit/>
          </a:bodyPr>
          <a:lstStyle/>
          <a:p>
            <a:pPr>
              <a:spcAft>
                <a:spcPts val="800"/>
              </a:spcAft>
            </a:pPr>
            <a:r>
              <a:rPr lang="en-US" sz="1600" b="1" dirty="0">
                <a:solidFill>
                  <a:schemeClr val="bg1"/>
                </a:solidFill>
                <a:latin typeface="Montserrat SemiBold" panose="00000700000000000000" pitchFamily="2" charset="0"/>
                <a:ea typeface="Roboto" panose="02000000000000000000" pitchFamily="2" charset="0"/>
                <a:cs typeface="Roboto" panose="02000000000000000000" pitchFamily="2" charset="0"/>
              </a:rPr>
              <a:t>Nivelul de participare civică</a:t>
            </a:r>
            <a:endParaRPr lang="en-US" sz="1200" dirty="0">
              <a:solidFill>
                <a:schemeClr val="bg1"/>
              </a:solidFill>
              <a:latin typeface="Montserrat Light" panose="00000400000000000000" pitchFamily="2" charset="0"/>
            </a:endParaRPr>
          </a:p>
          <a:p>
            <a:pPr>
              <a:spcAft>
                <a:spcPts val="800"/>
              </a:spcAft>
            </a:pPr>
            <a:r>
              <a:rPr lang="en-US" sz="1200" dirty="0">
                <a:solidFill>
                  <a:schemeClr val="bg1"/>
                </a:solidFill>
                <a:latin typeface="Montserrat" panose="02000505000000020004" pitchFamily="2" charset="0"/>
              </a:rPr>
              <a:t>În joc, va exista o bară corespunzătoare "Nivelului de participare civică" al jucătorilor.</a:t>
            </a:r>
          </a:p>
          <a:p>
            <a:pPr>
              <a:spcAft>
                <a:spcPts val="800"/>
              </a:spcAft>
            </a:pPr>
            <a:r>
              <a:rPr lang="en-US" sz="1200" dirty="0">
                <a:solidFill>
                  <a:schemeClr val="bg1"/>
                </a:solidFill>
                <a:latin typeface="Montserrat" panose="02000505000000020004" pitchFamily="2" charset="0"/>
              </a:rPr>
              <a:t>Pe măsură ce participarea civică crește, problemele orașului scad. Aceste situații pot fi observate în animațiile, iconografia și sunetul în continuă schimbare.</a:t>
            </a:r>
          </a:p>
          <a:p>
            <a:pPr>
              <a:spcAft>
                <a:spcPts val="800"/>
              </a:spcAft>
            </a:pPr>
            <a:endParaRPr lang="en-US" sz="1200" dirty="0">
              <a:solidFill>
                <a:schemeClr val="bg1"/>
              </a:solidFill>
              <a:latin typeface="Montserrat" panose="02000505000000020004" pitchFamily="2" charset="0"/>
            </a:endParaRPr>
          </a:p>
          <a:p>
            <a:pPr>
              <a:spcAft>
                <a:spcPts val="800"/>
              </a:spcAft>
            </a:pPr>
            <a:r>
              <a:rPr lang="en-US" sz="1200" dirty="0">
                <a:solidFill>
                  <a:schemeClr val="bg1"/>
                </a:solidFill>
                <a:latin typeface="Montserrat" panose="02000505000000020004" pitchFamily="2" charset="0"/>
              </a:rPr>
              <a:t>"Mărimea" acestei bare depinde cumulativ de: </a:t>
            </a:r>
          </a:p>
          <a:p>
            <a:pPr marL="171450" indent="-171450">
              <a:spcAft>
                <a:spcPts val="800"/>
              </a:spcAft>
              <a:buFont typeface="Arial" panose="020B0604020202020204" pitchFamily="34" charset="0"/>
              <a:buChar char="•"/>
            </a:pPr>
            <a:r>
              <a:rPr lang="en-US" sz="1200" dirty="0">
                <a:solidFill>
                  <a:schemeClr val="bg1"/>
                </a:solidFill>
                <a:latin typeface="Montserrat" panose="02000505000000020004" pitchFamily="2" charset="0"/>
              </a:rPr>
              <a:t>Idei publicate în joc, ziua 1 - 13: fiecare idee publicată în joc de fiecare jucător adaugă +1 nivel la bară;</a:t>
            </a:r>
          </a:p>
          <a:p>
            <a:pPr marL="171450" indent="-171450">
              <a:spcAft>
                <a:spcPts val="800"/>
              </a:spcAft>
              <a:buFont typeface="Arial" panose="020B0604020202020204" pitchFamily="34" charset="0"/>
              <a:buChar char="•"/>
            </a:pPr>
            <a:r>
              <a:rPr lang="en-US" sz="1200" dirty="0">
                <a:solidFill>
                  <a:schemeClr val="bg1"/>
                </a:solidFill>
                <a:latin typeface="Montserrat" panose="02000505000000020004" pitchFamily="2" charset="0"/>
              </a:rPr>
              <a:t>Votarea ideilor altor jucători, ziua 14-15: fiecare jucător poate vota ideile tuturor celorlalți jucători și fiecare vot adaugă +1 nivel la bară.</a:t>
            </a:r>
          </a:p>
        </p:txBody>
      </p:sp>
      <p:sp>
        <p:nvSpPr>
          <p:cNvPr id="10" name="Retângulo 9">
            <a:extLst>
              <a:ext uri="{FF2B5EF4-FFF2-40B4-BE49-F238E27FC236}">
                <a16:creationId xmlns:a16="http://schemas.microsoft.com/office/drawing/2014/main" id="{2A07EF5C-54D4-5840-633A-AF1B30992FC7}"/>
              </a:ext>
            </a:extLst>
          </p:cNvPr>
          <p:cNvSpPr/>
          <p:nvPr/>
        </p:nvSpPr>
        <p:spPr>
          <a:xfrm>
            <a:off x="266701" y="4276725"/>
            <a:ext cx="2724150" cy="816770"/>
          </a:xfrm>
          <a:prstGeom prst="rect">
            <a:avLst/>
          </a:prstGeom>
          <a:noFill/>
          <a:ln w="57150">
            <a:solidFill>
              <a:srgbClr val="7527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solidFill>
                <a:srgbClr val="752783"/>
              </a:solidFill>
            </a:endParaRPr>
          </a:p>
        </p:txBody>
      </p:sp>
      <p:sp>
        <p:nvSpPr>
          <p:cNvPr id="11" name="Rectangle 9">
            <a:extLst>
              <a:ext uri="{FF2B5EF4-FFF2-40B4-BE49-F238E27FC236}">
                <a16:creationId xmlns:a16="http://schemas.microsoft.com/office/drawing/2014/main" id="{C185A730-B7C6-0890-9238-3D6C61C28851}"/>
              </a:ext>
            </a:extLst>
          </p:cNvPr>
          <p:cNvSpPr/>
          <p:nvPr/>
        </p:nvSpPr>
        <p:spPr>
          <a:xfrm flipH="1">
            <a:off x="561559" y="5274962"/>
            <a:ext cx="6667915" cy="1401572"/>
          </a:xfrm>
          <a:prstGeom prst="roundRect">
            <a:avLst>
              <a:gd name="adj" fmla="val 93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rIns="216000" anchor="ctr"/>
          <a:lstStyle/>
          <a:p>
            <a:pPr algn="ctr">
              <a:spcAft>
                <a:spcPts val="800"/>
              </a:spcAft>
            </a:pPr>
            <a:r>
              <a:rPr lang="en-US" sz="1100" b="1" dirty="0">
                <a:solidFill>
                  <a:srgbClr val="FF636C"/>
                </a:solidFill>
                <a:latin typeface="Montserrat" panose="02000505000000020004" pitchFamily="2" charset="0"/>
              </a:rPr>
              <a:t>Pentru a calcula dimensiunea barei, folosim următoarea formulă:</a:t>
            </a:r>
            <a:endParaRPr lang="en-US" sz="1050" dirty="0">
              <a:solidFill>
                <a:srgbClr val="FF636C"/>
              </a:solidFill>
              <a:latin typeface="Montserrat SemiBold" panose="00000700000000000000" pitchFamily="2" charset="0"/>
            </a:endParaRPr>
          </a:p>
          <a:p>
            <a:pPr algn="ctr">
              <a:spcAft>
                <a:spcPts val="800"/>
              </a:spcAft>
            </a:pPr>
            <a:r>
              <a:rPr lang="en-US" sz="1050" b="1" dirty="0">
                <a:solidFill>
                  <a:srgbClr val="FF636C"/>
                </a:solidFill>
                <a:latin typeface="Montserrat Black" panose="00000A00000000000000" pitchFamily="50" charset="0"/>
              </a:rPr>
              <a:t>Participarea civică în </a:t>
            </a:r>
            <a:r>
              <a:rPr lang="en-US" sz="1050" dirty="0">
                <a:solidFill>
                  <a:srgbClr val="FF636C"/>
                </a:solidFill>
                <a:latin typeface="Montserrat SemiBold" panose="00000700000000000000" pitchFamily="2" charset="0"/>
              </a:rPr>
              <a:t>oraș= </a:t>
            </a:r>
          </a:p>
          <a:p>
            <a:pPr>
              <a:spcAft>
                <a:spcPts val="800"/>
              </a:spcAft>
            </a:pPr>
            <a:r>
              <a:rPr lang="en-US" sz="1050" dirty="0">
                <a:solidFill>
                  <a:srgbClr val="FF636C"/>
                </a:solidFill>
                <a:latin typeface="Montserrat SemiBold" panose="00000700000000000000" pitchFamily="2" charset="0"/>
              </a:rPr>
              <a:t>                                   Nr. de evaluări efectuate</a:t>
            </a:r>
          </a:p>
          <a:p>
            <a:pPr>
              <a:spcAft>
                <a:spcPts val="800"/>
              </a:spcAft>
            </a:pPr>
            <a:r>
              <a:rPr lang="en-US" sz="1050" dirty="0">
                <a:solidFill>
                  <a:srgbClr val="FF636C"/>
                </a:solidFill>
                <a:latin typeface="Montserrat SemiBold" panose="00000700000000000000" pitchFamily="2" charset="0"/>
              </a:rPr>
              <a:t>(Nr. de jucători) x ((Nr. de jucători)x (Nr. de idei) - (Nr. de idei) </a:t>
            </a:r>
            <a:endParaRPr lang="pt-PT" sz="1050" dirty="0">
              <a:solidFill>
                <a:srgbClr val="FF636C"/>
              </a:solidFill>
              <a:latin typeface="Montserrat SemiBold" panose="00000700000000000000" pitchFamily="2" charset="0"/>
            </a:endParaRPr>
          </a:p>
        </p:txBody>
      </p:sp>
      <p:sp>
        <p:nvSpPr>
          <p:cNvPr id="15" name="Rectangle 9">
            <a:extLst>
              <a:ext uri="{FF2B5EF4-FFF2-40B4-BE49-F238E27FC236}">
                <a16:creationId xmlns:a16="http://schemas.microsoft.com/office/drawing/2014/main" id="{49F937E0-747D-5ECA-09F6-0BDF12268511}"/>
              </a:ext>
            </a:extLst>
          </p:cNvPr>
          <p:cNvSpPr/>
          <p:nvPr/>
        </p:nvSpPr>
        <p:spPr>
          <a:xfrm flipH="1">
            <a:off x="4925021" y="5836797"/>
            <a:ext cx="1623280" cy="747150"/>
          </a:xfrm>
          <a:prstGeom prst="roundRect">
            <a:avLst>
              <a:gd name="adj" fmla="val 93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rIns="216000" anchor="ctr"/>
          <a:lstStyle/>
          <a:p>
            <a:pPr algn="ctr">
              <a:spcAft>
                <a:spcPts val="800"/>
              </a:spcAft>
            </a:pPr>
            <a:r>
              <a:rPr lang="en-US" sz="1050" dirty="0">
                <a:solidFill>
                  <a:srgbClr val="FF636C"/>
                </a:solidFill>
                <a:latin typeface="Montserrat SemiBold" panose="00000700000000000000" pitchFamily="2" charset="0"/>
              </a:rPr>
              <a:t>(Nr. de idei)</a:t>
            </a:r>
          </a:p>
          <a:p>
            <a:pPr algn="ctr">
              <a:spcAft>
                <a:spcPts val="800"/>
              </a:spcAft>
            </a:pPr>
            <a:r>
              <a:rPr lang="en-US" sz="1050" dirty="0" err="1">
                <a:solidFill>
                  <a:srgbClr val="FF636C"/>
                </a:solidFill>
                <a:latin typeface="Montserrat SemiBold" panose="00000700000000000000" pitchFamily="2" charset="0"/>
              </a:rPr>
              <a:t>Ideea </a:t>
            </a:r>
            <a:r>
              <a:rPr lang="en-US" sz="1050" dirty="0">
                <a:solidFill>
                  <a:srgbClr val="FF636C"/>
                </a:solidFill>
                <a:latin typeface="Montserrat SemiBold" panose="00000700000000000000" pitchFamily="2" charset="0"/>
              </a:rPr>
              <a:t>țintă</a:t>
            </a:r>
            <a:endParaRPr lang="pt-PT" sz="1050" dirty="0">
              <a:solidFill>
                <a:srgbClr val="FF636C"/>
              </a:solidFill>
              <a:latin typeface="Montserrat SemiBold" panose="00000700000000000000" pitchFamily="2" charset="0"/>
            </a:endParaRPr>
          </a:p>
        </p:txBody>
      </p:sp>
      <p:cxnSp>
        <p:nvCxnSpPr>
          <p:cNvPr id="16" name="Conexão reta 15">
            <a:extLst>
              <a:ext uri="{FF2B5EF4-FFF2-40B4-BE49-F238E27FC236}">
                <a16:creationId xmlns:a16="http://schemas.microsoft.com/office/drawing/2014/main" id="{50A0FAF9-3B54-237B-95C1-15C1A1A6B5E6}"/>
              </a:ext>
            </a:extLst>
          </p:cNvPr>
          <p:cNvCxnSpPr>
            <a:cxnSpLocks/>
          </p:cNvCxnSpPr>
          <p:nvPr/>
        </p:nvCxnSpPr>
        <p:spPr>
          <a:xfrm>
            <a:off x="764999" y="6250885"/>
            <a:ext cx="3960000" cy="0"/>
          </a:xfrm>
          <a:prstGeom prst="line">
            <a:avLst/>
          </a:prstGeom>
          <a:ln>
            <a:solidFill>
              <a:srgbClr val="752783"/>
            </a:solidFill>
          </a:ln>
        </p:spPr>
        <p:style>
          <a:lnRef idx="2">
            <a:schemeClr val="accent1"/>
          </a:lnRef>
          <a:fillRef idx="0">
            <a:schemeClr val="accent1"/>
          </a:fillRef>
          <a:effectRef idx="1">
            <a:schemeClr val="accent1"/>
          </a:effectRef>
          <a:fontRef idx="minor">
            <a:schemeClr val="tx1"/>
          </a:fontRef>
        </p:style>
      </p:cxnSp>
      <p:cxnSp>
        <p:nvCxnSpPr>
          <p:cNvPr id="13" name="Conexão reta 12">
            <a:extLst>
              <a:ext uri="{FF2B5EF4-FFF2-40B4-BE49-F238E27FC236}">
                <a16:creationId xmlns:a16="http://schemas.microsoft.com/office/drawing/2014/main" id="{DCF8ADC5-AB4C-9F94-14DB-E8D48AFF2E20}"/>
              </a:ext>
            </a:extLst>
          </p:cNvPr>
          <p:cNvCxnSpPr>
            <a:cxnSpLocks/>
          </p:cNvCxnSpPr>
          <p:nvPr/>
        </p:nvCxnSpPr>
        <p:spPr>
          <a:xfrm flipH="1">
            <a:off x="5210772" y="6241360"/>
            <a:ext cx="1066201" cy="0"/>
          </a:xfrm>
          <a:prstGeom prst="line">
            <a:avLst/>
          </a:prstGeom>
          <a:ln>
            <a:solidFill>
              <a:srgbClr val="752783"/>
            </a:solidFill>
          </a:ln>
        </p:spPr>
        <p:style>
          <a:lnRef idx="2">
            <a:schemeClr val="accent1"/>
          </a:lnRef>
          <a:fillRef idx="0">
            <a:schemeClr val="accent1"/>
          </a:fillRef>
          <a:effectRef idx="1">
            <a:schemeClr val="accent1"/>
          </a:effectRef>
          <a:fontRef idx="minor">
            <a:schemeClr val="tx1"/>
          </a:fontRef>
        </p:style>
      </p:cxnSp>
      <p:sp>
        <p:nvSpPr>
          <p:cNvPr id="21" name="CaixaDeTexto 20">
            <a:extLst>
              <a:ext uri="{FF2B5EF4-FFF2-40B4-BE49-F238E27FC236}">
                <a16:creationId xmlns:a16="http://schemas.microsoft.com/office/drawing/2014/main" id="{920A1209-75BA-85A9-C259-F3FE25EF208A}"/>
              </a:ext>
            </a:extLst>
          </p:cNvPr>
          <p:cNvSpPr txBox="1"/>
          <p:nvPr/>
        </p:nvSpPr>
        <p:spPr>
          <a:xfrm>
            <a:off x="4830208" y="6057193"/>
            <a:ext cx="243474" cy="369332"/>
          </a:xfrm>
          <a:prstGeom prst="rect">
            <a:avLst/>
          </a:prstGeom>
          <a:noFill/>
        </p:spPr>
        <p:txBody>
          <a:bodyPr wrap="square" rtlCol="0">
            <a:spAutoFit/>
          </a:bodyPr>
          <a:lstStyle/>
          <a:p>
            <a:r>
              <a:rPr lang="pt-PT" dirty="0">
                <a:solidFill>
                  <a:srgbClr val="752783"/>
                </a:solidFill>
              </a:rPr>
              <a:t>X</a:t>
            </a:r>
          </a:p>
        </p:txBody>
      </p:sp>
    </p:spTree>
    <p:extLst>
      <p:ext uri="{BB962C8B-B14F-4D97-AF65-F5344CB8AC3E}">
        <p14:creationId xmlns:p14="http://schemas.microsoft.com/office/powerpoint/2010/main" val="2951675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46C001-DB8F-6929-5A4D-EDEC65581DF1}"/>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3" name="Imagem 2">
            <a:extLst>
              <a:ext uri="{FF2B5EF4-FFF2-40B4-BE49-F238E27FC236}">
                <a16:creationId xmlns:a16="http://schemas.microsoft.com/office/drawing/2014/main" id="{2D519855-2305-B027-508E-2EDF0DA91334}"/>
              </a:ext>
            </a:extLst>
          </p:cNvPr>
          <p:cNvPicPr>
            <a:picLocks noChangeAspect="1"/>
          </p:cNvPicPr>
          <p:nvPr/>
        </p:nvPicPr>
        <p:blipFill>
          <a:blip r:embed="rId2"/>
          <a:stretch>
            <a:fillRect/>
          </a:stretch>
        </p:blipFill>
        <p:spPr>
          <a:xfrm>
            <a:off x="425173" y="889000"/>
            <a:ext cx="8166654" cy="4572000"/>
          </a:xfrm>
          <a:prstGeom prst="rect">
            <a:avLst/>
          </a:prstGeom>
        </p:spPr>
      </p:pic>
      <p:sp>
        <p:nvSpPr>
          <p:cNvPr id="6" name="CaixaDeTexto 5">
            <a:extLst>
              <a:ext uri="{FF2B5EF4-FFF2-40B4-BE49-F238E27FC236}">
                <a16:creationId xmlns:a16="http://schemas.microsoft.com/office/drawing/2014/main" id="{DD8EE464-AEBC-CFD9-CFE9-1B45B9FF4A1F}"/>
              </a:ext>
            </a:extLst>
          </p:cNvPr>
          <p:cNvSpPr txBox="1"/>
          <p:nvPr/>
        </p:nvSpPr>
        <p:spPr>
          <a:xfrm>
            <a:off x="9061727" y="889000"/>
            <a:ext cx="2705100" cy="2985433"/>
          </a:xfrm>
          <a:prstGeom prst="rect">
            <a:avLst/>
          </a:prstGeom>
          <a:noFill/>
        </p:spPr>
        <p:txBody>
          <a:bodyPr wrap="square">
            <a:spAutoFit/>
          </a:bodyPr>
          <a:lstStyle/>
          <a:p>
            <a:pPr>
              <a:spcAft>
                <a:spcPts val="800"/>
              </a:spcAft>
              <a:buClr>
                <a:srgbClr val="FF636C"/>
              </a:buClr>
            </a:pPr>
            <a:r>
              <a:rPr lang="en-US" sz="1600" b="1" dirty="0">
                <a:solidFill>
                  <a:schemeClr val="bg1"/>
                </a:solidFill>
                <a:latin typeface="Montserrat" panose="02000505000000020004" pitchFamily="2" charset="0"/>
              </a:rPr>
              <a:t>Resurse</a:t>
            </a:r>
          </a:p>
          <a:p>
            <a:pPr>
              <a:spcAft>
                <a:spcPts val="800"/>
              </a:spcAft>
              <a:buClr>
                <a:srgbClr val="FF636C"/>
              </a:buClr>
            </a:pPr>
            <a:r>
              <a:rPr lang="en-US" sz="1200" dirty="0">
                <a:solidFill>
                  <a:schemeClr val="bg1"/>
                </a:solidFill>
                <a:latin typeface="Montserrat" panose="02000505000000020004" pitchFamily="2" charset="0"/>
              </a:rPr>
              <a:t>Stagiarul va avea acces la sprijin statistic și teoretic pentru fiecare dintre probleme - "care este problema; date statistice reale privind problema; impactul asupra societății".</a:t>
            </a:r>
          </a:p>
          <a:p>
            <a:pPr>
              <a:spcAft>
                <a:spcPts val="800"/>
              </a:spcAft>
              <a:buClr>
                <a:srgbClr val="FF636C"/>
              </a:buClr>
            </a:pPr>
            <a:endParaRPr lang="en-US" sz="1200" dirty="0">
              <a:solidFill>
                <a:schemeClr val="bg1"/>
              </a:solidFill>
              <a:latin typeface="Montserrat" panose="02000505000000020004" pitchFamily="2" charset="0"/>
            </a:endParaRPr>
          </a:p>
          <a:p>
            <a:pPr>
              <a:spcAft>
                <a:spcPts val="800"/>
              </a:spcAft>
              <a:buClr>
                <a:srgbClr val="FF636C"/>
              </a:buClr>
            </a:pPr>
            <a:r>
              <a:rPr lang="en-US" sz="1200" dirty="0">
                <a:solidFill>
                  <a:schemeClr val="bg1"/>
                </a:solidFill>
                <a:latin typeface="Montserrat" panose="02000505000000020004" pitchFamily="2" charset="0"/>
              </a:rPr>
              <a:t>Tipul de material inclus: </a:t>
            </a:r>
          </a:p>
          <a:p>
            <a:pPr marL="171450" indent="-171450">
              <a:spcAft>
                <a:spcPts val="800"/>
              </a:spcAft>
              <a:buClr>
                <a:schemeClr val="bg1"/>
              </a:buClr>
              <a:buFont typeface="Arial" panose="020B0604020202020204" pitchFamily="34" charset="0"/>
              <a:buChar char="•"/>
            </a:pPr>
            <a:r>
              <a:rPr lang="en-US" sz="1200" dirty="0">
                <a:solidFill>
                  <a:schemeClr val="bg1"/>
                </a:solidFill>
                <a:latin typeface="Montserrat" panose="02000505000000020004" pitchFamily="2" charset="0"/>
              </a:rPr>
              <a:t>Video</a:t>
            </a:r>
          </a:p>
          <a:p>
            <a:pPr marL="171450" indent="-171450">
              <a:spcAft>
                <a:spcPts val="800"/>
              </a:spcAft>
              <a:buClr>
                <a:schemeClr val="bg1"/>
              </a:buClr>
              <a:buFont typeface="Arial" panose="020B0604020202020204" pitchFamily="34" charset="0"/>
              <a:buChar char="•"/>
            </a:pPr>
            <a:r>
              <a:rPr lang="en-US" sz="1200" dirty="0">
                <a:solidFill>
                  <a:schemeClr val="bg1"/>
                </a:solidFill>
                <a:latin typeface="Montserrat" panose="02000505000000020004" pitchFamily="2" charset="0"/>
              </a:rPr>
              <a:t>PDF (articole)</a:t>
            </a:r>
          </a:p>
          <a:p>
            <a:pPr marL="171450" indent="-171450">
              <a:spcAft>
                <a:spcPts val="800"/>
              </a:spcAft>
              <a:buClr>
                <a:schemeClr val="bg1"/>
              </a:buClr>
              <a:buFont typeface="Arial" panose="020B0604020202020204" pitchFamily="34" charset="0"/>
              <a:buChar char="•"/>
            </a:pPr>
            <a:r>
              <a:rPr lang="en-US" sz="1200" dirty="0">
                <a:solidFill>
                  <a:schemeClr val="bg1"/>
                </a:solidFill>
                <a:latin typeface="Montserrat" panose="02000505000000020004" pitchFamily="2" charset="0"/>
              </a:rPr>
              <a:t>Pagini web</a:t>
            </a:r>
          </a:p>
        </p:txBody>
      </p:sp>
    </p:spTree>
    <p:extLst>
      <p:ext uri="{BB962C8B-B14F-4D97-AF65-F5344CB8AC3E}">
        <p14:creationId xmlns:p14="http://schemas.microsoft.com/office/powerpoint/2010/main" val="49712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023596C-9016-CE4E-48D9-E935057FA597}"/>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50" name="Retângulo 49">
            <a:extLst>
              <a:ext uri="{FF2B5EF4-FFF2-40B4-BE49-F238E27FC236}">
                <a16:creationId xmlns:a16="http://schemas.microsoft.com/office/drawing/2014/main" id="{1C19D469-C2F2-D98E-C908-F7C0807B1DD0}"/>
              </a:ext>
            </a:extLst>
          </p:cNvPr>
          <p:cNvSpPr/>
          <p:nvPr/>
        </p:nvSpPr>
        <p:spPr>
          <a:xfrm>
            <a:off x="609600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4" name="TextBox 14">
            <a:extLst>
              <a:ext uri="{FF2B5EF4-FFF2-40B4-BE49-F238E27FC236}">
                <a16:creationId xmlns:a16="http://schemas.microsoft.com/office/drawing/2014/main" id="{B0263D04-B4A4-98E8-C12A-DB9A8317A17E}"/>
              </a:ext>
            </a:extLst>
          </p:cNvPr>
          <p:cNvSpPr txBox="1"/>
          <p:nvPr/>
        </p:nvSpPr>
        <p:spPr>
          <a:xfrm>
            <a:off x="641919" y="636198"/>
            <a:ext cx="8706821" cy="496161"/>
          </a:xfrm>
          <a:prstGeom prst="rect">
            <a:avLst/>
          </a:prstGeom>
        </p:spPr>
        <p:txBody>
          <a:bodyPr wrap="square" lIns="0" tIns="0" rIns="0" bIns="0" rtlCol="0" anchor="t">
            <a:spAutoFit/>
          </a:bodyPr>
          <a:lstStyle/>
          <a:p>
            <a:pPr>
              <a:lnSpc>
                <a:spcPts val="4480"/>
              </a:lnSpc>
            </a:pPr>
            <a:r>
              <a:rPr lang="en-US" sz="2000" dirty="0">
                <a:solidFill>
                  <a:schemeClr val="bg1"/>
                </a:solidFill>
                <a:latin typeface="Montserrat SemiBold" panose="00000700000000000000" pitchFamily="2" charset="0"/>
                <a:ea typeface="Roboto" panose="02000000000000000000" pitchFamily="2" charset="0"/>
                <a:cs typeface="Roboto" panose="02000000000000000000" pitchFamily="2" charset="0"/>
              </a:rPr>
              <a:t>Puncte, recompense și penalizări</a:t>
            </a:r>
            <a:endParaRPr lang="en-US" sz="2000" dirty="0">
              <a:solidFill>
                <a:schemeClr val="bg1"/>
              </a:solidFill>
              <a:latin typeface="Montserrat SemiBold" panose="00000700000000000000" pitchFamily="2" charset="0"/>
            </a:endParaRPr>
          </a:p>
        </p:txBody>
      </p:sp>
      <p:sp>
        <p:nvSpPr>
          <p:cNvPr id="12" name="CaixaDeTexto 11">
            <a:extLst>
              <a:ext uri="{FF2B5EF4-FFF2-40B4-BE49-F238E27FC236}">
                <a16:creationId xmlns:a16="http://schemas.microsoft.com/office/drawing/2014/main" id="{90382644-FF08-AB55-5203-222F1FAB175B}"/>
              </a:ext>
            </a:extLst>
          </p:cNvPr>
          <p:cNvSpPr txBox="1"/>
          <p:nvPr/>
        </p:nvSpPr>
        <p:spPr>
          <a:xfrm>
            <a:off x="599889" y="1375785"/>
            <a:ext cx="5271066" cy="3847207"/>
          </a:xfrm>
          <a:prstGeom prst="rect">
            <a:avLst/>
          </a:prstGeom>
          <a:noFill/>
        </p:spPr>
        <p:txBody>
          <a:bodyPr wrap="square">
            <a:spAutoFit/>
          </a:bodyPr>
          <a:lstStyle/>
          <a:p>
            <a:pPr>
              <a:spcAft>
                <a:spcPts val="800"/>
              </a:spcAft>
            </a:pPr>
            <a:r>
              <a:rPr lang="pt-BR" sz="1200" b="1" dirty="0">
                <a:solidFill>
                  <a:schemeClr val="bg1"/>
                </a:solidFill>
                <a:latin typeface="Montserrat" panose="02000505000000020004" pitchFamily="2" charset="0"/>
                <a:ea typeface="Calibri" panose="020F0502020204030204" pitchFamily="34" charset="0"/>
                <a:cs typeface="Times New Roman" panose="02020603050405020304" pitchFamily="18" charset="0"/>
              </a:rPr>
              <a:t>Câștigați puncte</a:t>
            </a:r>
          </a:p>
          <a:p>
            <a:pPr>
              <a:spcAft>
                <a:spcPts val="800"/>
              </a:spcAft>
            </a:pPr>
            <a:r>
              <a:rPr lang="en-US" sz="1200" dirty="0">
                <a:solidFill>
                  <a:schemeClr val="bg1"/>
                </a:solidFill>
                <a:latin typeface="Montserrat" panose="02000505000000020004" pitchFamily="2" charset="0"/>
                <a:ea typeface="Calibri" panose="020F0502020204030204" pitchFamily="34" charset="0"/>
                <a:cs typeface="Times New Roman" panose="02020603050405020304" pitchFamily="18" charset="0"/>
              </a:rPr>
              <a:t>În plus față de impactul vizual pe care deciziile individuale și de echipă îl au asupra orașului și a barelor de nevoi, cursanții vor primi puncte individuale în timpul executării provocărilor. Mai exact în următoarele momente:</a:t>
            </a:r>
          </a:p>
          <a:p>
            <a:pPr marL="628650" lvl="1" indent="-171450">
              <a:spcAft>
                <a:spcPts val="800"/>
              </a:spcAft>
              <a:buClr>
                <a:schemeClr val="bg1"/>
              </a:buClr>
              <a:buFont typeface="Arial" panose="020B0604020202020204" pitchFamily="34" charset="0"/>
              <a:buChar char="•"/>
            </a:pPr>
            <a:r>
              <a:rPr lang="en-US" sz="1200" dirty="0">
                <a:solidFill>
                  <a:schemeClr val="bg1"/>
                </a:solidFill>
                <a:latin typeface="Montserrat" panose="02000505000000020004" pitchFamily="2" charset="0"/>
              </a:rPr>
              <a:t>de fiecare dată când participă la "Showcase of Ideas". Pentru fiecare comentariu pe care îl face în acest spațiu, stagiarul primește +100 de puncte.</a:t>
            </a:r>
          </a:p>
          <a:p>
            <a:pPr marL="628650" lvl="1" indent="-171450">
              <a:spcAft>
                <a:spcPts val="800"/>
              </a:spcAft>
              <a:buClr>
                <a:schemeClr val="bg1"/>
              </a:buClr>
              <a:buFont typeface="Arial" panose="020B0604020202020204" pitchFamily="34" charset="0"/>
              <a:buChar char="•"/>
            </a:pPr>
            <a:r>
              <a:rPr lang="en-US" sz="1200" dirty="0">
                <a:solidFill>
                  <a:schemeClr val="bg1"/>
                </a:solidFill>
                <a:latin typeface="Montserrat" panose="02000505000000020004" pitchFamily="2" charset="0"/>
              </a:rPr>
              <a:t>de fiecare dată când un cursant primește o reacție (stele) la "Vitrina de idei", în comentariul său (+100 puncte per stea).</a:t>
            </a:r>
          </a:p>
          <a:p>
            <a:pPr>
              <a:spcAft>
                <a:spcPts val="800"/>
              </a:spcAft>
            </a:pPr>
            <a:endParaRPr lang="pt-PT" sz="1200" dirty="0">
              <a:solidFill>
                <a:schemeClr val="bg1"/>
              </a:solidFill>
              <a:latin typeface="Montserrat" panose="02000505000000020004" pitchFamily="2" charset="0"/>
              <a:ea typeface="Calibri" panose="020F0502020204030204" pitchFamily="34" charset="0"/>
              <a:cs typeface="Times New Roman" panose="02020603050405020304" pitchFamily="18" charset="0"/>
            </a:endParaRPr>
          </a:p>
          <a:p>
            <a:pPr>
              <a:spcAft>
                <a:spcPts val="800"/>
              </a:spcAft>
            </a:pPr>
            <a:r>
              <a:rPr lang="en-US" sz="1200" b="1" dirty="0">
                <a:solidFill>
                  <a:schemeClr val="bg1"/>
                </a:solidFill>
                <a:latin typeface="Montserrat" panose="02000505000000020004" pitchFamily="2" charset="0"/>
                <a:ea typeface="Calibri" panose="020F0502020204030204" pitchFamily="34" charset="0"/>
                <a:cs typeface="Times New Roman" panose="02020603050405020304" pitchFamily="18" charset="0"/>
              </a:rPr>
              <a:t>Recompense și recunoaștere</a:t>
            </a:r>
          </a:p>
          <a:p>
            <a:pPr>
              <a:spcAft>
                <a:spcPts val="800"/>
              </a:spcAft>
            </a:pPr>
            <a:r>
              <a:rPr lang="en-US" sz="1200" dirty="0">
                <a:solidFill>
                  <a:schemeClr val="bg1"/>
                </a:solidFill>
                <a:latin typeface="Montserrat" panose="02000505000000020004" pitchFamily="2" charset="0"/>
                <a:ea typeface="Calibri" panose="020F0502020204030204" pitchFamily="34" charset="0"/>
                <a:cs typeface="Times New Roman" panose="02020603050405020304" pitchFamily="18" charset="0"/>
              </a:rPr>
              <a:t>Pentru fiecare două idei împărtășite, cursantul primește o nouă insignă (în curs de elaborare) care îi recunoaște competențele de participare civică și angajamentul față de comunitate. Insignele câștigate vor fi o evoluție a celei anterioare. Exemplu:</a:t>
            </a:r>
            <a:endParaRPr lang="pt-PT" sz="1200" dirty="0">
              <a:solidFill>
                <a:schemeClr val="bg1"/>
              </a:solidFill>
              <a:latin typeface="Montserrat" panose="02000505000000020004" pitchFamily="2" charset="0"/>
              <a:ea typeface="Calibri" panose="020F0502020204030204" pitchFamily="34" charset="0"/>
              <a:cs typeface="Times New Roman" panose="02020603050405020304" pitchFamily="18" charset="0"/>
            </a:endParaRPr>
          </a:p>
        </p:txBody>
      </p:sp>
      <p:grpSp>
        <p:nvGrpSpPr>
          <p:cNvPr id="14" name="Agrupar 13">
            <a:extLst>
              <a:ext uri="{FF2B5EF4-FFF2-40B4-BE49-F238E27FC236}">
                <a16:creationId xmlns:a16="http://schemas.microsoft.com/office/drawing/2014/main" id="{E3921BA2-F07C-60E0-6B62-32C199D18301}"/>
              </a:ext>
            </a:extLst>
          </p:cNvPr>
          <p:cNvGrpSpPr/>
          <p:nvPr/>
        </p:nvGrpSpPr>
        <p:grpSpPr>
          <a:xfrm>
            <a:off x="6556700" y="2007282"/>
            <a:ext cx="576648" cy="564257"/>
            <a:chOff x="3833290" y="1756872"/>
            <a:chExt cx="495994" cy="485336"/>
          </a:xfrm>
        </p:grpSpPr>
        <p:sp>
          <p:nvSpPr>
            <p:cNvPr id="17" name="Oval 16">
              <a:extLst>
                <a:ext uri="{FF2B5EF4-FFF2-40B4-BE49-F238E27FC236}">
                  <a16:creationId xmlns:a16="http://schemas.microsoft.com/office/drawing/2014/main" id="{8F21CEB0-696F-F433-8BE2-39C02BCF0B22}"/>
                </a:ext>
              </a:extLst>
            </p:cNvPr>
            <p:cNvSpPr>
              <a:spLocks noChangeAspect="1"/>
            </p:cNvSpPr>
            <p:nvPr/>
          </p:nvSpPr>
          <p:spPr>
            <a:xfrm>
              <a:off x="3833290" y="1756872"/>
              <a:ext cx="495994" cy="485336"/>
            </a:xfrm>
            <a:prstGeom prst="ellipse">
              <a:avLst/>
            </a:prstGeom>
            <a:gradFill>
              <a:gsLst>
                <a:gs pos="0">
                  <a:srgbClr val="CFAE99"/>
                </a:gs>
                <a:gs pos="85000">
                  <a:srgbClr val="6A2E00"/>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18" name="Gráfico 17" descr="Diamante destaque">
              <a:extLst>
                <a:ext uri="{FF2B5EF4-FFF2-40B4-BE49-F238E27FC236}">
                  <a16:creationId xmlns:a16="http://schemas.microsoft.com/office/drawing/2014/main" id="{985AE8AB-98EB-D015-B71C-60B38F84699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grpSp>
        <p:nvGrpSpPr>
          <p:cNvPr id="19" name="Agrupar 18">
            <a:extLst>
              <a:ext uri="{FF2B5EF4-FFF2-40B4-BE49-F238E27FC236}">
                <a16:creationId xmlns:a16="http://schemas.microsoft.com/office/drawing/2014/main" id="{10FE4C24-8CE7-11F9-1E02-854CED6BA65E}"/>
              </a:ext>
            </a:extLst>
          </p:cNvPr>
          <p:cNvGrpSpPr/>
          <p:nvPr/>
        </p:nvGrpSpPr>
        <p:grpSpPr>
          <a:xfrm>
            <a:off x="7448453" y="2007282"/>
            <a:ext cx="576648" cy="564257"/>
            <a:chOff x="3833290" y="1756872"/>
            <a:chExt cx="495994" cy="485336"/>
          </a:xfrm>
        </p:grpSpPr>
        <p:sp>
          <p:nvSpPr>
            <p:cNvPr id="20" name="Oval 19">
              <a:extLst>
                <a:ext uri="{FF2B5EF4-FFF2-40B4-BE49-F238E27FC236}">
                  <a16:creationId xmlns:a16="http://schemas.microsoft.com/office/drawing/2014/main" id="{4E14E56C-3C55-0BBC-2EAB-3E77E38548EA}"/>
                </a:ext>
              </a:extLst>
            </p:cNvPr>
            <p:cNvSpPr>
              <a:spLocks noChangeAspect="1"/>
            </p:cNvSpPr>
            <p:nvPr/>
          </p:nvSpPr>
          <p:spPr>
            <a:xfrm>
              <a:off x="3833290" y="1756872"/>
              <a:ext cx="495994" cy="485336"/>
            </a:xfrm>
            <a:prstGeom prst="ellipse">
              <a:avLst/>
            </a:prstGeom>
            <a:gradFill>
              <a:gsLst>
                <a:gs pos="0">
                  <a:srgbClr val="BEBDC4"/>
                </a:gs>
                <a:gs pos="85000">
                  <a:srgbClr val="757D8A"/>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22" name="Gráfico 21" descr="Diamante destaque">
              <a:extLst>
                <a:ext uri="{FF2B5EF4-FFF2-40B4-BE49-F238E27FC236}">
                  <a16:creationId xmlns:a16="http://schemas.microsoft.com/office/drawing/2014/main" id="{238474E1-2A53-058D-7316-0FA5409A732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grpSp>
        <p:nvGrpSpPr>
          <p:cNvPr id="23" name="Agrupar 22">
            <a:extLst>
              <a:ext uri="{FF2B5EF4-FFF2-40B4-BE49-F238E27FC236}">
                <a16:creationId xmlns:a16="http://schemas.microsoft.com/office/drawing/2014/main" id="{35BD0FCA-394F-4724-AB1E-2830A2C4C86B}"/>
              </a:ext>
            </a:extLst>
          </p:cNvPr>
          <p:cNvGrpSpPr/>
          <p:nvPr/>
        </p:nvGrpSpPr>
        <p:grpSpPr>
          <a:xfrm>
            <a:off x="8340206" y="2007282"/>
            <a:ext cx="576648" cy="564257"/>
            <a:chOff x="3833290" y="1756872"/>
            <a:chExt cx="495994" cy="485336"/>
          </a:xfrm>
        </p:grpSpPr>
        <p:sp>
          <p:nvSpPr>
            <p:cNvPr id="24" name="Oval 23">
              <a:extLst>
                <a:ext uri="{FF2B5EF4-FFF2-40B4-BE49-F238E27FC236}">
                  <a16:creationId xmlns:a16="http://schemas.microsoft.com/office/drawing/2014/main" id="{20047C61-DA3E-DB86-C4A0-ACAE78DC435E}"/>
                </a:ext>
              </a:extLst>
            </p:cNvPr>
            <p:cNvSpPr>
              <a:spLocks noChangeAspect="1"/>
            </p:cNvSpPr>
            <p:nvPr/>
          </p:nvSpPr>
          <p:spPr>
            <a:xfrm>
              <a:off x="3833290" y="1756872"/>
              <a:ext cx="495994" cy="485336"/>
            </a:xfrm>
            <a:prstGeom prst="ellipse">
              <a:avLst/>
            </a:prstGeom>
            <a:gradFill>
              <a:gsLst>
                <a:gs pos="0">
                  <a:srgbClr val="DCBE42"/>
                </a:gs>
                <a:gs pos="85000">
                  <a:srgbClr val="B48521"/>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25" name="Gráfico 24" descr="Diamante destaque">
              <a:extLst>
                <a:ext uri="{FF2B5EF4-FFF2-40B4-BE49-F238E27FC236}">
                  <a16:creationId xmlns:a16="http://schemas.microsoft.com/office/drawing/2014/main" id="{22D84A05-86E1-FA73-A669-F30F4A61C21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grpSp>
        <p:nvGrpSpPr>
          <p:cNvPr id="26" name="Agrupar 25">
            <a:extLst>
              <a:ext uri="{FF2B5EF4-FFF2-40B4-BE49-F238E27FC236}">
                <a16:creationId xmlns:a16="http://schemas.microsoft.com/office/drawing/2014/main" id="{09CF5B94-2603-2169-16C8-EE1880D7D6BF}"/>
              </a:ext>
            </a:extLst>
          </p:cNvPr>
          <p:cNvGrpSpPr/>
          <p:nvPr/>
        </p:nvGrpSpPr>
        <p:grpSpPr>
          <a:xfrm>
            <a:off x="9231959" y="2007282"/>
            <a:ext cx="576648" cy="564257"/>
            <a:chOff x="3833290" y="1756872"/>
            <a:chExt cx="495994" cy="485336"/>
          </a:xfrm>
        </p:grpSpPr>
        <p:sp>
          <p:nvSpPr>
            <p:cNvPr id="27" name="Oval 26">
              <a:extLst>
                <a:ext uri="{FF2B5EF4-FFF2-40B4-BE49-F238E27FC236}">
                  <a16:creationId xmlns:a16="http://schemas.microsoft.com/office/drawing/2014/main" id="{BBE41D9F-169A-658D-88CB-A455D1905559}"/>
                </a:ext>
              </a:extLst>
            </p:cNvPr>
            <p:cNvSpPr>
              <a:spLocks noChangeAspect="1"/>
            </p:cNvSpPr>
            <p:nvPr/>
          </p:nvSpPr>
          <p:spPr>
            <a:xfrm>
              <a:off x="3833290" y="1756872"/>
              <a:ext cx="495994" cy="485336"/>
            </a:xfrm>
            <a:prstGeom prst="ellipse">
              <a:avLst/>
            </a:prstGeom>
            <a:gradFill>
              <a:gsLst>
                <a:gs pos="0">
                  <a:srgbClr val="FF636C"/>
                </a:gs>
                <a:gs pos="85000">
                  <a:srgbClr val="89317E"/>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28" name="Gráfico 27" descr="Diamante destaque">
              <a:extLst>
                <a:ext uri="{FF2B5EF4-FFF2-40B4-BE49-F238E27FC236}">
                  <a16:creationId xmlns:a16="http://schemas.microsoft.com/office/drawing/2014/main" id="{ACEB4FF5-B13A-45C6-460B-0AADD316C9A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grpSp>
        <p:nvGrpSpPr>
          <p:cNvPr id="29" name="Agrupar 28">
            <a:extLst>
              <a:ext uri="{FF2B5EF4-FFF2-40B4-BE49-F238E27FC236}">
                <a16:creationId xmlns:a16="http://schemas.microsoft.com/office/drawing/2014/main" id="{C6BF7D88-AE44-4068-20FD-15C1A47AB575}"/>
              </a:ext>
            </a:extLst>
          </p:cNvPr>
          <p:cNvGrpSpPr/>
          <p:nvPr/>
        </p:nvGrpSpPr>
        <p:grpSpPr>
          <a:xfrm>
            <a:off x="10123712" y="2007282"/>
            <a:ext cx="576648" cy="564257"/>
            <a:chOff x="3833290" y="1756872"/>
            <a:chExt cx="495994" cy="485336"/>
          </a:xfrm>
        </p:grpSpPr>
        <p:sp>
          <p:nvSpPr>
            <p:cNvPr id="30" name="Oval 29">
              <a:extLst>
                <a:ext uri="{FF2B5EF4-FFF2-40B4-BE49-F238E27FC236}">
                  <a16:creationId xmlns:a16="http://schemas.microsoft.com/office/drawing/2014/main" id="{066205B3-2DA9-72C7-2102-F840ADDBD488}"/>
                </a:ext>
              </a:extLst>
            </p:cNvPr>
            <p:cNvSpPr>
              <a:spLocks noChangeAspect="1"/>
            </p:cNvSpPr>
            <p:nvPr/>
          </p:nvSpPr>
          <p:spPr>
            <a:xfrm>
              <a:off x="3833290" y="1756872"/>
              <a:ext cx="495994" cy="485336"/>
            </a:xfrm>
            <a:prstGeom prst="ellipse">
              <a:avLst/>
            </a:prstGeom>
            <a:gradFill>
              <a:gsLst>
                <a:gs pos="0">
                  <a:schemeClr val="accent1">
                    <a:lumMod val="60000"/>
                    <a:lumOff val="40000"/>
                  </a:schemeClr>
                </a:gs>
                <a:gs pos="85000">
                  <a:srgbClr val="89317E"/>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31" name="Gráfico 30" descr="Diamante destaque">
              <a:extLst>
                <a:ext uri="{FF2B5EF4-FFF2-40B4-BE49-F238E27FC236}">
                  <a16:creationId xmlns:a16="http://schemas.microsoft.com/office/drawing/2014/main" id="{71111E50-E503-82C8-6DB8-B170080C55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grpSp>
        <p:nvGrpSpPr>
          <p:cNvPr id="32" name="Agrupar 31">
            <a:extLst>
              <a:ext uri="{FF2B5EF4-FFF2-40B4-BE49-F238E27FC236}">
                <a16:creationId xmlns:a16="http://schemas.microsoft.com/office/drawing/2014/main" id="{6E14E171-6AC4-529C-A448-2EDE0D03181A}"/>
              </a:ext>
            </a:extLst>
          </p:cNvPr>
          <p:cNvGrpSpPr/>
          <p:nvPr/>
        </p:nvGrpSpPr>
        <p:grpSpPr>
          <a:xfrm>
            <a:off x="11015465" y="2007282"/>
            <a:ext cx="576648" cy="564257"/>
            <a:chOff x="3833290" y="1756872"/>
            <a:chExt cx="495994" cy="485336"/>
          </a:xfrm>
        </p:grpSpPr>
        <p:sp>
          <p:nvSpPr>
            <p:cNvPr id="33" name="Oval 32">
              <a:extLst>
                <a:ext uri="{FF2B5EF4-FFF2-40B4-BE49-F238E27FC236}">
                  <a16:creationId xmlns:a16="http://schemas.microsoft.com/office/drawing/2014/main" id="{EB9E4D3C-4882-0B0C-B83E-F1BBBC465AF5}"/>
                </a:ext>
              </a:extLst>
            </p:cNvPr>
            <p:cNvSpPr>
              <a:spLocks noChangeAspect="1"/>
            </p:cNvSpPr>
            <p:nvPr/>
          </p:nvSpPr>
          <p:spPr>
            <a:xfrm>
              <a:off x="3833290" y="1756872"/>
              <a:ext cx="495994" cy="485336"/>
            </a:xfrm>
            <a:prstGeom prst="ellipse">
              <a:avLst/>
            </a:prstGeom>
            <a:gradFill>
              <a:gsLst>
                <a:gs pos="0">
                  <a:schemeClr val="accent6"/>
                </a:gs>
                <a:gs pos="85000">
                  <a:srgbClr val="F35F6F"/>
                </a:gs>
              </a:gsLst>
              <a:lin ang="0" scaled="1"/>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636C"/>
                </a:solidFill>
                <a:latin typeface="Montserrat Light" panose="00000400000000000000" pitchFamily="2" charset="0"/>
              </a:endParaRPr>
            </a:p>
          </p:txBody>
        </p:sp>
        <p:pic>
          <p:nvPicPr>
            <p:cNvPr id="34" name="Gráfico 33" descr="Diamante destaque">
              <a:extLst>
                <a:ext uri="{FF2B5EF4-FFF2-40B4-BE49-F238E27FC236}">
                  <a16:creationId xmlns:a16="http://schemas.microsoft.com/office/drawing/2014/main" id="{CB883E65-8F57-B4F8-3384-CE53887611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98772" y="1827073"/>
              <a:ext cx="365031" cy="365031"/>
            </a:xfrm>
            <a:prstGeom prst="rect">
              <a:avLst/>
            </a:prstGeom>
          </p:spPr>
        </p:pic>
      </p:grpSp>
      <p:sp>
        <p:nvSpPr>
          <p:cNvPr id="35" name="CaixaDeTexto 34">
            <a:extLst>
              <a:ext uri="{FF2B5EF4-FFF2-40B4-BE49-F238E27FC236}">
                <a16:creationId xmlns:a16="http://schemas.microsoft.com/office/drawing/2014/main" id="{A4A0C368-06ED-8BB4-FF88-C707116E654C}"/>
              </a:ext>
            </a:extLst>
          </p:cNvPr>
          <p:cNvSpPr txBox="1"/>
          <p:nvPr/>
        </p:nvSpPr>
        <p:spPr>
          <a:xfrm>
            <a:off x="6397552" y="1516893"/>
            <a:ext cx="894944" cy="507831"/>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Contribuitor civic de bronz</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36" name="CaixaDeTexto 35">
            <a:extLst>
              <a:ext uri="{FF2B5EF4-FFF2-40B4-BE49-F238E27FC236}">
                <a16:creationId xmlns:a16="http://schemas.microsoft.com/office/drawing/2014/main" id="{DCB97DEC-20B1-8743-D8E2-8F570C80AD39}"/>
              </a:ext>
            </a:extLst>
          </p:cNvPr>
          <p:cNvSpPr txBox="1"/>
          <p:nvPr/>
        </p:nvSpPr>
        <p:spPr>
          <a:xfrm>
            <a:off x="7292496" y="1516893"/>
            <a:ext cx="894944" cy="507831"/>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Argint Avocat al comunității</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37" name="CaixaDeTexto 36">
            <a:extLst>
              <a:ext uri="{FF2B5EF4-FFF2-40B4-BE49-F238E27FC236}">
                <a16:creationId xmlns:a16="http://schemas.microsoft.com/office/drawing/2014/main" id="{3AC70703-9D87-A83C-4200-813C76D26C8A}"/>
              </a:ext>
            </a:extLst>
          </p:cNvPr>
          <p:cNvSpPr txBox="1"/>
          <p:nvPr/>
        </p:nvSpPr>
        <p:spPr>
          <a:xfrm>
            <a:off x="8181058" y="1516893"/>
            <a:ext cx="894944" cy="369332"/>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Golder Lider civic</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38" name="CaixaDeTexto 37">
            <a:extLst>
              <a:ext uri="{FF2B5EF4-FFF2-40B4-BE49-F238E27FC236}">
                <a16:creationId xmlns:a16="http://schemas.microsoft.com/office/drawing/2014/main" id="{DEB6ED2B-9D15-E118-187D-90D13FFB21F4}"/>
              </a:ext>
            </a:extLst>
          </p:cNvPr>
          <p:cNvSpPr txBox="1"/>
          <p:nvPr/>
        </p:nvSpPr>
        <p:spPr>
          <a:xfrm>
            <a:off x="9066432" y="1516893"/>
            <a:ext cx="967078" cy="369332"/>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Ambasador al empatiei</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39" name="CaixaDeTexto 38">
            <a:extLst>
              <a:ext uri="{FF2B5EF4-FFF2-40B4-BE49-F238E27FC236}">
                <a16:creationId xmlns:a16="http://schemas.microsoft.com/office/drawing/2014/main" id="{7AC32945-8F19-F693-8E80-99B92E385529}"/>
              </a:ext>
            </a:extLst>
          </p:cNvPr>
          <p:cNvSpPr txBox="1"/>
          <p:nvPr/>
        </p:nvSpPr>
        <p:spPr>
          <a:xfrm>
            <a:off x="9954994" y="1516893"/>
            <a:ext cx="894944" cy="507831"/>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Maestru al soluțiilor inovatoare</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0" name="CaixaDeTexto 39">
            <a:extLst>
              <a:ext uri="{FF2B5EF4-FFF2-40B4-BE49-F238E27FC236}">
                <a16:creationId xmlns:a16="http://schemas.microsoft.com/office/drawing/2014/main" id="{CD8D6F24-AF85-E2B6-3BA3-92272330B195}"/>
              </a:ext>
            </a:extLst>
          </p:cNvPr>
          <p:cNvSpPr txBox="1"/>
          <p:nvPr/>
        </p:nvSpPr>
        <p:spPr>
          <a:xfrm>
            <a:off x="10856317" y="1516893"/>
            <a:ext cx="894944" cy="507831"/>
          </a:xfrm>
          <a:prstGeom prst="rect">
            <a:avLst/>
          </a:prstGeom>
          <a:noFill/>
        </p:spPr>
        <p:txBody>
          <a:bodyPr wrap="square">
            <a:spAutoFit/>
          </a:bodyPr>
          <a:lstStyle/>
          <a:p>
            <a:pPr algn="ctr">
              <a:spcAft>
                <a:spcPts val="800"/>
              </a:spcAft>
            </a:pP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Energizator </a:t>
            </a:r>
            <a:b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br>
            <a:r>
              <a:rPr lang="en-US" sz="9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de orașe incluzive</a:t>
            </a:r>
            <a:endParaRPr lang="pt-PT" sz="9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1" name="CaixaDeTexto 40">
            <a:extLst>
              <a:ext uri="{FF2B5EF4-FFF2-40B4-BE49-F238E27FC236}">
                <a16:creationId xmlns:a16="http://schemas.microsoft.com/office/drawing/2014/main" id="{F52B24A6-DAD9-1CAA-30E3-14346D7CF1D9}"/>
              </a:ext>
            </a:extLst>
          </p:cNvPr>
          <p:cNvSpPr txBox="1"/>
          <p:nvPr/>
        </p:nvSpPr>
        <p:spPr>
          <a:xfrm>
            <a:off x="6833863" y="4329158"/>
            <a:ext cx="4917398" cy="646331"/>
          </a:xfrm>
          <a:prstGeom prst="rect">
            <a:avLst/>
          </a:prstGeom>
          <a:noFill/>
        </p:spPr>
        <p:txBody>
          <a:bodyPr wrap="square">
            <a:spAutoFit/>
          </a:bodyPr>
          <a:lstStyle/>
          <a:p>
            <a:pPr>
              <a:spcAft>
                <a:spcPts val="800"/>
              </a:spcAft>
            </a:pPr>
            <a:r>
              <a:rPr lang="en-US" sz="12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Aceste insigne nu numai că recunosc realizările cursanților, dar încurajează și comportamentele specifice dorite, creând un sistem de recompensare care reflectă valorile proiectului MAAT. </a:t>
            </a:r>
            <a:endParaRPr lang="pt-PT" sz="12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2" name="CaixaDeTexto 41">
            <a:extLst>
              <a:ext uri="{FF2B5EF4-FFF2-40B4-BE49-F238E27FC236}">
                <a16:creationId xmlns:a16="http://schemas.microsoft.com/office/drawing/2014/main" id="{811D37D6-7C7D-B8E8-2D7F-AF27F0C74ADC}"/>
              </a:ext>
            </a:extLst>
          </p:cNvPr>
          <p:cNvSpPr txBox="1"/>
          <p:nvPr/>
        </p:nvSpPr>
        <p:spPr>
          <a:xfrm>
            <a:off x="6464086"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2</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3" name="CaixaDeTexto 42">
            <a:extLst>
              <a:ext uri="{FF2B5EF4-FFF2-40B4-BE49-F238E27FC236}">
                <a16:creationId xmlns:a16="http://schemas.microsoft.com/office/drawing/2014/main" id="{DEE160D2-D23E-2C3D-DC86-351024E3D923}"/>
              </a:ext>
            </a:extLst>
          </p:cNvPr>
          <p:cNvSpPr txBox="1"/>
          <p:nvPr/>
        </p:nvSpPr>
        <p:spPr>
          <a:xfrm>
            <a:off x="7356442"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4</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4" name="CaixaDeTexto 43">
            <a:extLst>
              <a:ext uri="{FF2B5EF4-FFF2-40B4-BE49-F238E27FC236}">
                <a16:creationId xmlns:a16="http://schemas.microsoft.com/office/drawing/2014/main" id="{2A405DC0-ED42-4042-B4EC-B8E9EFF69FD0}"/>
              </a:ext>
            </a:extLst>
          </p:cNvPr>
          <p:cNvSpPr txBox="1"/>
          <p:nvPr/>
        </p:nvSpPr>
        <p:spPr>
          <a:xfrm>
            <a:off x="8248798"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6</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5" name="CaixaDeTexto 44">
            <a:extLst>
              <a:ext uri="{FF2B5EF4-FFF2-40B4-BE49-F238E27FC236}">
                <a16:creationId xmlns:a16="http://schemas.microsoft.com/office/drawing/2014/main" id="{CDFC04DA-B999-57F3-31FA-B20D269041CC}"/>
              </a:ext>
            </a:extLst>
          </p:cNvPr>
          <p:cNvSpPr txBox="1"/>
          <p:nvPr/>
        </p:nvSpPr>
        <p:spPr>
          <a:xfrm>
            <a:off x="9141154"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8</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6" name="CaixaDeTexto 45">
            <a:extLst>
              <a:ext uri="{FF2B5EF4-FFF2-40B4-BE49-F238E27FC236}">
                <a16:creationId xmlns:a16="http://schemas.microsoft.com/office/drawing/2014/main" id="{53D78821-8BFF-A609-7B98-76AAA72D1B4F}"/>
              </a:ext>
            </a:extLst>
          </p:cNvPr>
          <p:cNvSpPr txBox="1"/>
          <p:nvPr/>
        </p:nvSpPr>
        <p:spPr>
          <a:xfrm>
            <a:off x="10033510"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10</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7" name="CaixaDeTexto 46">
            <a:extLst>
              <a:ext uri="{FF2B5EF4-FFF2-40B4-BE49-F238E27FC236}">
                <a16:creationId xmlns:a16="http://schemas.microsoft.com/office/drawing/2014/main" id="{756DCC6C-7BDB-CB09-00E1-BD645893C723}"/>
              </a:ext>
            </a:extLst>
          </p:cNvPr>
          <p:cNvSpPr txBox="1"/>
          <p:nvPr/>
        </p:nvSpPr>
        <p:spPr>
          <a:xfrm>
            <a:off x="10925865" y="2635713"/>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12</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8" name="CaixaDeTexto 47">
            <a:extLst>
              <a:ext uri="{FF2B5EF4-FFF2-40B4-BE49-F238E27FC236}">
                <a16:creationId xmlns:a16="http://schemas.microsoft.com/office/drawing/2014/main" id="{7064645B-2A70-51D9-E9C4-2752CB4B4243}"/>
              </a:ext>
            </a:extLst>
          </p:cNvPr>
          <p:cNvSpPr txBox="1"/>
          <p:nvPr/>
        </p:nvSpPr>
        <p:spPr>
          <a:xfrm>
            <a:off x="6556700" y="2976886"/>
            <a:ext cx="5035413" cy="400110"/>
          </a:xfrm>
          <a:prstGeom prst="rect">
            <a:avLst/>
          </a:prstGeom>
          <a:noFill/>
        </p:spPr>
        <p:txBody>
          <a:bodyPr wrap="square">
            <a:spAutoFit/>
          </a:bodyPr>
          <a:lstStyle/>
          <a:p>
            <a:pPr algn="ctr">
              <a:spcAft>
                <a:spcPts val="800"/>
              </a:spcAft>
            </a:pPr>
            <a:r>
              <a:rPr lang="en-US" sz="10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Examinarea frecvenței evoluției insignelor în raport </a:t>
            </a:r>
            <a:br>
              <a:rPr lang="en-US" sz="10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br>
            <a:r>
              <a:rPr lang="en-US" sz="10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față de numărul total de situații prezentate. </a:t>
            </a:r>
            <a:endParaRPr lang="pt-PT" sz="10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49" name="CaixaDeTexto 48">
            <a:extLst>
              <a:ext uri="{FF2B5EF4-FFF2-40B4-BE49-F238E27FC236}">
                <a16:creationId xmlns:a16="http://schemas.microsoft.com/office/drawing/2014/main" id="{02C7B74D-BAF5-E07C-E55D-44B4D7A56ED0}"/>
              </a:ext>
            </a:extLst>
          </p:cNvPr>
          <p:cNvSpPr txBox="1"/>
          <p:nvPr/>
        </p:nvSpPr>
        <p:spPr>
          <a:xfrm>
            <a:off x="8758408" y="1047626"/>
            <a:ext cx="761875" cy="276999"/>
          </a:xfrm>
          <a:prstGeom prst="rect">
            <a:avLst/>
          </a:prstGeom>
          <a:noFill/>
        </p:spPr>
        <p:txBody>
          <a:bodyPr wrap="square">
            <a:spAutoFit/>
          </a:bodyPr>
          <a:lstStyle/>
          <a:p>
            <a:pPr algn="ctr">
              <a:spcAft>
                <a:spcPts val="800"/>
              </a:spcAft>
            </a:pPr>
            <a:r>
              <a:rPr lang="en-US"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IDEI </a:t>
            </a:r>
            <a:endParaRPr lang="pt-PT" sz="1200" b="1"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2605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6176C32F-8F09-4C05-18EB-498CDA1D3C58}"/>
              </a:ext>
            </a:extLst>
          </p:cNvPr>
          <p:cNvSpPr/>
          <p:nvPr/>
        </p:nvSpPr>
        <p:spPr>
          <a:xfrm>
            <a:off x="0" y="0"/>
            <a:ext cx="6096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bg1"/>
              </a:solidFill>
            </a:endParaRPr>
          </a:p>
        </p:txBody>
      </p:sp>
      <p:sp>
        <p:nvSpPr>
          <p:cNvPr id="31" name="TextBox 30">
            <a:extLst>
              <a:ext uri="{FF2B5EF4-FFF2-40B4-BE49-F238E27FC236}">
                <a16:creationId xmlns:a16="http://schemas.microsoft.com/office/drawing/2014/main" id="{521E4C81-7F22-41BC-B11B-A37CE8912F80}"/>
              </a:ext>
            </a:extLst>
          </p:cNvPr>
          <p:cNvSpPr txBox="1"/>
          <p:nvPr/>
        </p:nvSpPr>
        <p:spPr>
          <a:xfrm>
            <a:off x="1346200" y="2044647"/>
            <a:ext cx="4127132" cy="523220"/>
          </a:xfrm>
          <a:prstGeom prst="rect">
            <a:avLst/>
          </a:prstGeom>
          <a:noFill/>
        </p:spPr>
        <p:txBody>
          <a:bodyPr wrap="square">
            <a:spAutoFit/>
          </a:bodyPr>
          <a:lstStyle/>
          <a:p>
            <a:pPr marL="0" indent="0" algn="r" defTabSz="914332">
              <a:lnSpc>
                <a:spcPct val="100000"/>
              </a:lnSpc>
              <a:spcBef>
                <a:spcPct val="0"/>
              </a:spcBef>
              <a:buFont typeface="Arial" panose="020B0604020202020204" pitchFamily="34" charset="0"/>
              <a:buNone/>
              <a:defRPr/>
            </a:pPr>
            <a:r>
              <a:rPr lang="en-US" sz="2800" b="1" dirty="0">
                <a:solidFill>
                  <a:schemeClr val="bg1"/>
                </a:solidFill>
                <a:latin typeface="Montserrat" panose="02000505000000020004" pitchFamily="2" charset="0"/>
                <a:ea typeface="Roboto" panose="02000000000000000000" pitchFamily="2" charset="0"/>
                <a:cs typeface="Roboto" panose="02000000000000000000" pitchFamily="2" charset="0"/>
              </a:rPr>
              <a:t>Forum extern</a:t>
            </a:r>
          </a:p>
        </p:txBody>
      </p:sp>
      <p:sp>
        <p:nvSpPr>
          <p:cNvPr id="32" name="TextBox 31">
            <a:extLst>
              <a:ext uri="{FF2B5EF4-FFF2-40B4-BE49-F238E27FC236}">
                <a16:creationId xmlns:a16="http://schemas.microsoft.com/office/drawing/2014/main" id="{071D7D1E-D44B-4A0C-B94A-B9B3FA59D9E0}"/>
              </a:ext>
            </a:extLst>
          </p:cNvPr>
          <p:cNvSpPr txBox="1"/>
          <p:nvPr/>
        </p:nvSpPr>
        <p:spPr>
          <a:xfrm>
            <a:off x="900701" y="2799741"/>
            <a:ext cx="4572632" cy="2759730"/>
          </a:xfrm>
          <a:prstGeom prst="rect">
            <a:avLst/>
          </a:prstGeom>
          <a:noFill/>
        </p:spPr>
        <p:txBody>
          <a:bodyPr wrap="square">
            <a:spAutoFit/>
          </a:bodyPr>
          <a:lstStyle/>
          <a:p>
            <a:pPr algn="r">
              <a:spcAft>
                <a:spcPts val="800"/>
              </a:spcAft>
              <a:buClr>
                <a:srgbClr val="FF636C"/>
              </a:buClr>
            </a:pPr>
            <a:r>
              <a:rPr lang="en-US" sz="1600" dirty="0">
                <a:solidFill>
                  <a:schemeClr val="bg1"/>
                </a:solidFill>
                <a:latin typeface="Montserrat" panose="02000505000000020004" pitchFamily="2" charset="0"/>
              </a:rPr>
              <a:t>Acest forum va fi extern experienței de învățare gamificată și va fi selectat de organizația care intenționează să implementeze acest curs. </a:t>
            </a:r>
          </a:p>
          <a:p>
            <a:pPr algn="r">
              <a:spcAft>
                <a:spcPts val="800"/>
              </a:spcAft>
              <a:buClr>
                <a:srgbClr val="FF636C"/>
              </a:buClr>
            </a:pPr>
            <a:r>
              <a:rPr lang="en-US" sz="1600" dirty="0">
                <a:solidFill>
                  <a:schemeClr val="bg1"/>
                </a:solidFill>
                <a:latin typeface="Montserrat" panose="02000505000000020004" pitchFamily="2" charset="0"/>
              </a:rPr>
              <a:t>Scopul forumului este de a împărtăși și discuta idei pentru fiecare dintre problemele menționate.</a:t>
            </a:r>
          </a:p>
          <a:p>
            <a:pPr algn="r">
              <a:spcAft>
                <a:spcPts val="800"/>
              </a:spcAft>
              <a:buClr>
                <a:srgbClr val="FF636C"/>
              </a:buClr>
            </a:pPr>
            <a:r>
              <a:rPr lang="en-US" sz="1600" dirty="0">
                <a:solidFill>
                  <a:schemeClr val="bg1"/>
                </a:solidFill>
                <a:latin typeface="Montserrat" panose="02000505000000020004" pitchFamily="2" charset="0"/>
              </a:rPr>
              <a:t>Linkul către acest forum extern ar trebui să fie distribuit de antrenor în prima zi de joc.</a:t>
            </a:r>
            <a:endParaRPr lang="en-US" altLang="pt-PT" sz="1600" dirty="0">
              <a:solidFill>
                <a:schemeClr val="bg1"/>
              </a:solidFill>
              <a:latin typeface="Montserrat" panose="02000505000000020004" pitchFamily="2" charset="0"/>
            </a:endParaRPr>
          </a:p>
        </p:txBody>
      </p:sp>
      <p:sp>
        <p:nvSpPr>
          <p:cNvPr id="33" name="TextBox 32">
            <a:extLst>
              <a:ext uri="{FF2B5EF4-FFF2-40B4-BE49-F238E27FC236}">
                <a16:creationId xmlns:a16="http://schemas.microsoft.com/office/drawing/2014/main" id="{77EB3496-257B-433C-8788-EEF8305428DA}"/>
              </a:ext>
            </a:extLst>
          </p:cNvPr>
          <p:cNvSpPr txBox="1"/>
          <p:nvPr/>
        </p:nvSpPr>
        <p:spPr>
          <a:xfrm>
            <a:off x="7427913" y="2088346"/>
            <a:ext cx="4125912" cy="523220"/>
          </a:xfrm>
          <a:prstGeom prst="rect">
            <a:avLst/>
          </a:prstGeom>
          <a:noFill/>
        </p:spPr>
        <p:txBody>
          <a:bodyPr wrap="square">
            <a:spAutoFit/>
          </a:bodyPr>
          <a:lstStyle/>
          <a:p>
            <a:pPr>
              <a:spcAft>
                <a:spcPts val="1200"/>
              </a:spcAft>
            </a:pPr>
            <a:r>
              <a:rPr lang="en-US" sz="2800" dirty="0">
                <a:solidFill>
                  <a:srgbClr val="176F78"/>
                </a:solidFill>
                <a:latin typeface="Montserrat SemiBold" panose="00000700000000000000" pitchFamily="2" charset="0"/>
                <a:ea typeface="Roboto" panose="02000000000000000000" pitchFamily="2" charset="0"/>
                <a:cs typeface="Roboto" panose="02000000000000000000" pitchFamily="2" charset="0"/>
              </a:rPr>
              <a:t>Unele cerințe</a:t>
            </a:r>
          </a:p>
        </p:txBody>
      </p:sp>
      <p:sp>
        <p:nvSpPr>
          <p:cNvPr id="34" name="TextBox 33">
            <a:extLst>
              <a:ext uri="{FF2B5EF4-FFF2-40B4-BE49-F238E27FC236}">
                <a16:creationId xmlns:a16="http://schemas.microsoft.com/office/drawing/2014/main" id="{4610058C-6067-4CA1-9511-69CFBDFE8040}"/>
              </a:ext>
            </a:extLst>
          </p:cNvPr>
          <p:cNvSpPr txBox="1"/>
          <p:nvPr/>
        </p:nvSpPr>
        <p:spPr>
          <a:xfrm>
            <a:off x="7427913" y="2799741"/>
            <a:ext cx="3702050" cy="3005951"/>
          </a:xfrm>
          <a:prstGeom prst="rect">
            <a:avLst/>
          </a:prstGeom>
          <a:noFill/>
        </p:spPr>
        <p:txBody>
          <a:bodyPr wrap="square">
            <a:spAutoFit/>
          </a:bodyPr>
          <a:lstStyle/>
          <a:p>
            <a:pPr marL="171450" indent="-171450">
              <a:spcAft>
                <a:spcPts val="800"/>
              </a:spcAft>
              <a:buClr>
                <a:srgbClr val="176F78"/>
              </a:buClr>
              <a:buFont typeface="Arial" panose="020B0604020202020204" pitchFamily="34" charset="0"/>
              <a:buChar char="•"/>
            </a:pPr>
            <a:r>
              <a:rPr lang="en-US" sz="1600" dirty="0">
                <a:solidFill>
                  <a:srgbClr val="176F78"/>
                </a:solidFill>
                <a:latin typeface="Montserrat" panose="02000505000000020004" pitchFamily="2" charset="0"/>
              </a:rPr>
              <a:t>Fiecare jucător este responsabil pentru realizarea ideilor sale; </a:t>
            </a:r>
          </a:p>
          <a:p>
            <a:pPr marL="171450" indent="-171450">
              <a:spcAft>
                <a:spcPts val="800"/>
              </a:spcAft>
              <a:buClr>
                <a:srgbClr val="176F78"/>
              </a:buClr>
              <a:buFont typeface="Arial" panose="020B0604020202020204" pitchFamily="34" charset="0"/>
              <a:buChar char="•"/>
            </a:pPr>
            <a:r>
              <a:rPr lang="en-US" sz="1600" dirty="0">
                <a:solidFill>
                  <a:srgbClr val="176F78"/>
                </a:solidFill>
                <a:latin typeface="Montserrat" panose="02000505000000020004" pitchFamily="2" charset="0"/>
              </a:rPr>
              <a:t>Împărtășirea și dezbaterea ideilor pe forum nu este obligatorie, dar ar trebui încurajată, astfel încât stagiarul să lucreze la ideile sale cât mai mult posibil înainte de a le publica în joc (Showcase of Ideas);</a:t>
            </a:r>
          </a:p>
          <a:p>
            <a:pPr marL="171450" indent="-171450">
              <a:spcAft>
                <a:spcPts val="800"/>
              </a:spcAft>
              <a:buClr>
                <a:srgbClr val="176F78"/>
              </a:buClr>
              <a:buFont typeface="Arial" panose="020B0604020202020204" pitchFamily="34" charset="0"/>
              <a:buChar char="•"/>
            </a:pPr>
            <a:r>
              <a:rPr lang="en-US" sz="1600" dirty="0">
                <a:solidFill>
                  <a:srgbClr val="176F78"/>
                </a:solidFill>
                <a:latin typeface="Montserrat" panose="02000505000000020004" pitchFamily="2" charset="0"/>
              </a:rPr>
              <a:t>Formatorul ar trebui să ofere sprijin în acest forum.</a:t>
            </a:r>
            <a:endParaRPr lang="pt-PT" sz="1600" dirty="0">
              <a:solidFill>
                <a:srgbClr val="176F78"/>
              </a:solidFill>
              <a:latin typeface="Montserrat" panose="02000505000000020004" pitchFamily="2" charset="0"/>
            </a:endParaRPr>
          </a:p>
        </p:txBody>
      </p:sp>
      <p:pic>
        <p:nvPicPr>
          <p:cNvPr id="7" name="Gráfico 6">
            <a:extLst>
              <a:ext uri="{FF2B5EF4-FFF2-40B4-BE49-F238E27FC236}">
                <a16:creationId xmlns:a16="http://schemas.microsoft.com/office/drawing/2014/main" id="{09A073AC-7456-8F3F-3253-F3FD38B097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1101" y="200025"/>
            <a:ext cx="609599" cy="523623"/>
          </a:xfrm>
          <a:prstGeom prst="rect">
            <a:avLst/>
          </a:prstGeom>
        </p:spPr>
      </p:pic>
    </p:spTree>
    <p:extLst>
      <p:ext uri="{BB962C8B-B14F-4D97-AF65-F5344CB8AC3E}">
        <p14:creationId xmlns:p14="http://schemas.microsoft.com/office/powerpoint/2010/main" val="1819580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2" name="TextBox 10">
            <a:extLst>
              <a:ext uri="{FF2B5EF4-FFF2-40B4-BE49-F238E27FC236}">
                <a16:creationId xmlns:a16="http://schemas.microsoft.com/office/drawing/2014/main" id="{2762F1C1-650E-E729-EBC1-5ADBCA932232}"/>
              </a:ext>
            </a:extLst>
          </p:cNvPr>
          <p:cNvSpPr txBox="1"/>
          <p:nvPr/>
        </p:nvSpPr>
        <p:spPr>
          <a:xfrm>
            <a:off x="3484032" y="311227"/>
            <a:ext cx="5223935" cy="369332"/>
          </a:xfrm>
          <a:prstGeom prst="rect">
            <a:avLst/>
          </a:prstGeom>
        </p:spPr>
        <p:txBody>
          <a:bodyPr wrap="square" lIns="0" tIns="0" rIns="0" bIns="0" rtlCol="0" anchor="t">
            <a:spAutoFit/>
          </a:bodyPr>
          <a:lstStyle/>
          <a:p>
            <a:pPr algn="ctr">
              <a:spcAft>
                <a:spcPts val="1200"/>
              </a:spcAft>
            </a:pPr>
            <a:r>
              <a:rPr lang="en-US" sz="2400" dirty="0">
                <a:solidFill>
                  <a:srgbClr val="FF636C"/>
                </a:solidFill>
                <a:latin typeface="Montserrat Light" panose="00000400000000000000" pitchFamily="50" charset="0"/>
                <a:ea typeface="Roboto" panose="02000000000000000000" pitchFamily="2" charset="0"/>
                <a:cs typeface="Roboto" panose="02000000000000000000" pitchFamily="2" charset="0"/>
              </a:rPr>
              <a:t>Bine ați venit la</a:t>
            </a:r>
            <a:endParaRPr lang="en-US" altLang="pt-PT" sz="2400" dirty="0">
              <a:solidFill>
                <a:srgbClr val="FF636C"/>
              </a:solidFill>
              <a:latin typeface="Montserrat Light" panose="00000400000000000000" pitchFamily="50" charset="0"/>
              <a:ea typeface="Roboto" panose="02000000000000000000" pitchFamily="2" charset="0"/>
              <a:cs typeface="Roboto" panose="02000000000000000000" pitchFamily="2" charset="0"/>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39543" y="788584"/>
            <a:ext cx="2112913" cy="1814915"/>
          </a:xfrm>
          <a:prstGeom prst="rect">
            <a:avLst/>
          </a:prstGeom>
        </p:spPr>
      </p:pic>
    </p:spTree>
    <p:extLst>
      <p:ext uri="{BB962C8B-B14F-4D97-AF65-F5344CB8AC3E}">
        <p14:creationId xmlns:p14="http://schemas.microsoft.com/office/powerpoint/2010/main" val="1107916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46C001-DB8F-6929-5A4D-EDEC65581DF1}"/>
              </a:ext>
            </a:extLst>
          </p:cNvPr>
          <p:cNvSpPr/>
          <p:nvPr/>
        </p:nvSpPr>
        <p:spPr>
          <a:xfrm>
            <a:off x="0" y="0"/>
            <a:ext cx="12192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6" name="CaixaDeTexto 5">
            <a:extLst>
              <a:ext uri="{FF2B5EF4-FFF2-40B4-BE49-F238E27FC236}">
                <a16:creationId xmlns:a16="http://schemas.microsoft.com/office/drawing/2014/main" id="{DD8EE464-AEBC-CFD9-CFE9-1B45B9FF4A1F}"/>
              </a:ext>
            </a:extLst>
          </p:cNvPr>
          <p:cNvSpPr txBox="1"/>
          <p:nvPr/>
        </p:nvSpPr>
        <p:spPr>
          <a:xfrm>
            <a:off x="4722813" y="757148"/>
            <a:ext cx="2705100" cy="400110"/>
          </a:xfrm>
          <a:prstGeom prst="rect">
            <a:avLst/>
          </a:prstGeom>
          <a:noFill/>
        </p:spPr>
        <p:txBody>
          <a:bodyPr wrap="square">
            <a:spAutoFit/>
          </a:bodyPr>
          <a:lstStyle/>
          <a:p>
            <a:pPr algn="ctr">
              <a:spcAft>
                <a:spcPts val="800"/>
              </a:spcAft>
              <a:buClr>
                <a:srgbClr val="FF636C"/>
              </a:buClr>
            </a:pPr>
            <a:r>
              <a:rPr lang="en-US" sz="2000" b="1" dirty="0">
                <a:solidFill>
                  <a:schemeClr val="bg1"/>
                </a:solidFill>
                <a:latin typeface="Montserrat" panose="02000505000000020004" pitchFamily="2" charset="0"/>
              </a:rPr>
              <a:t>Backoffice</a:t>
            </a:r>
          </a:p>
        </p:txBody>
      </p:sp>
      <p:sp>
        <p:nvSpPr>
          <p:cNvPr id="2" name="CaixaDeTexto 1">
            <a:extLst>
              <a:ext uri="{FF2B5EF4-FFF2-40B4-BE49-F238E27FC236}">
                <a16:creationId xmlns:a16="http://schemas.microsoft.com/office/drawing/2014/main" id="{6522528F-0847-AEEE-8E6F-71116EB9CC43}"/>
              </a:ext>
            </a:extLst>
          </p:cNvPr>
          <p:cNvSpPr txBox="1"/>
          <p:nvPr/>
        </p:nvSpPr>
        <p:spPr>
          <a:xfrm>
            <a:off x="4822963" y="3286125"/>
            <a:ext cx="2705100" cy="584775"/>
          </a:xfrm>
          <a:prstGeom prst="rect">
            <a:avLst/>
          </a:prstGeom>
          <a:noFill/>
        </p:spPr>
        <p:txBody>
          <a:bodyPr wrap="square">
            <a:spAutoFit/>
          </a:bodyPr>
          <a:lstStyle/>
          <a:p>
            <a:pPr>
              <a:spcAft>
                <a:spcPts val="800"/>
              </a:spcAft>
              <a:buClr>
                <a:srgbClr val="FF636C"/>
              </a:buClr>
            </a:pPr>
            <a:r>
              <a:rPr lang="en-US" sz="1600" b="1" dirty="0">
                <a:solidFill>
                  <a:schemeClr val="bg1"/>
                </a:solidFill>
                <a:latin typeface="Montserrat Light" panose="00000400000000000000" pitchFamily="50" charset="0"/>
              </a:rPr>
              <a:t>Specificațiile tehnice urmează să fie finalizate ulterior</a:t>
            </a:r>
          </a:p>
        </p:txBody>
      </p:sp>
    </p:spTree>
    <p:extLst>
      <p:ext uri="{BB962C8B-B14F-4D97-AF65-F5344CB8AC3E}">
        <p14:creationId xmlns:p14="http://schemas.microsoft.com/office/powerpoint/2010/main" val="3011408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0">
                <a:solidFill>
                  <a:schemeClr val="bg1"/>
                </a:solidFill>
                <a:effectLst/>
                <a:latin typeface="Montserrat" panose="02000505000000020004" pitchFamily="2" charset="0"/>
                <a:ea typeface="Calibri" panose="020F0502020204030204" pitchFamily="34" charset="0"/>
                <a:cs typeface="Times New Roman" panose="02020603050405020304" pitchFamily="18" charset="0"/>
              </a:defRPr>
            </a:lvl1pPr>
          </a:lstStyle>
          <a:p>
            <a:pPr algn="ctr"/>
            <a:r>
              <a:rPr lang="en-US" sz="3200" b="1" dirty="0">
                <a:solidFill>
                  <a:srgbClr val="FF636C"/>
                </a:solidFill>
                <a:effectLst/>
                <a:latin typeface="Montserrat" pitchFamily="2" charset="0"/>
                <a:ea typeface="Roboto" panose="02000000000000000000" pitchFamily="2" charset="0"/>
                <a:cs typeface="Roboto" panose="02000000000000000000" pitchFamily="2" charset="0"/>
              </a:rPr>
              <a:t>SESIUNI FAȚĂ ÎN FAȚĂ</a:t>
            </a:r>
            <a:endParaRPr lang="en-US" sz="4800" b="1" dirty="0">
              <a:solidFill>
                <a:srgbClr val="FF636C"/>
              </a:solidFill>
              <a:latin typeface="Montserrat"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986335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27B17C87-3E9E-D83C-DC2D-611FBCCA68DC}"/>
              </a:ext>
            </a:extLst>
          </p:cNvPr>
          <p:cNvSpPr/>
          <p:nvPr/>
        </p:nvSpPr>
        <p:spPr>
          <a:xfrm>
            <a:off x="0" y="1299442"/>
            <a:ext cx="291101" cy="4633767"/>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solidFill>
                <a:srgbClr val="FF636C"/>
              </a:solidFill>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1101" y="200025"/>
            <a:ext cx="609599" cy="523623"/>
          </a:xfrm>
          <a:prstGeom prst="rect">
            <a:avLst/>
          </a:prstGeom>
        </p:spPr>
      </p:pic>
      <p:sp>
        <p:nvSpPr>
          <p:cNvPr id="8" name="CaixaDeTexto 7">
            <a:extLst>
              <a:ext uri="{FF2B5EF4-FFF2-40B4-BE49-F238E27FC236}">
                <a16:creationId xmlns:a16="http://schemas.microsoft.com/office/drawing/2014/main" id="{D094B23B-E875-9ED1-1C85-D87869604E1A}"/>
              </a:ext>
            </a:extLst>
          </p:cNvPr>
          <p:cNvSpPr txBox="1"/>
          <p:nvPr/>
        </p:nvSpPr>
        <p:spPr>
          <a:xfrm>
            <a:off x="667243" y="1963426"/>
            <a:ext cx="5068300" cy="3765133"/>
          </a:xfrm>
          <a:prstGeom prst="rect">
            <a:avLst/>
          </a:prstGeom>
          <a:noFill/>
        </p:spPr>
        <p:txBody>
          <a:bodyPr wrap="square">
            <a:spAutoFit/>
          </a:bodyPr>
          <a:lstStyle/>
          <a:p>
            <a:pPr marL="0" indent="0">
              <a:spcAft>
                <a:spcPts val="800"/>
              </a:spcAft>
              <a:buNone/>
            </a:pPr>
            <a:r>
              <a:rPr lang="en-US" sz="1600" b="1" dirty="0">
                <a:solidFill>
                  <a:srgbClr val="FF636C"/>
                </a:solidFill>
                <a:latin typeface="Montserrat" panose="02000505000000020004" pitchFamily="2" charset="0"/>
                <a:ea typeface="Calibri" panose="020F0502020204030204" pitchFamily="34" charset="0"/>
                <a:cs typeface="Times New Roman" panose="02020603050405020304" pitchFamily="18" charset="0"/>
              </a:rPr>
              <a:t>Concept pedagogic</a:t>
            </a:r>
          </a:p>
          <a:p>
            <a:pPr marL="0" indent="0">
              <a:spcAft>
                <a:spcPts val="800"/>
              </a:spcAft>
              <a:buNone/>
            </a:pPr>
            <a:r>
              <a:rPr lang="en-US" sz="1400" dirty="0">
                <a:solidFill>
                  <a:srgbClr val="FF636C"/>
                </a:solidFill>
                <a:latin typeface="Montserrat" panose="02000505000000020004" pitchFamily="2" charset="0"/>
                <a:ea typeface="Calibri" panose="020F0502020204030204" pitchFamily="34" charset="0"/>
                <a:cs typeface="Times New Roman" panose="02020603050405020304" pitchFamily="18" charset="0"/>
              </a:rPr>
              <a:t>Aceste sesiuni față în față vor fi susținute de PowerPoints, cu tehnici energizante pentru vorbitor.</a:t>
            </a:r>
          </a:p>
          <a:p>
            <a:pPr marL="0" indent="0">
              <a:spcAft>
                <a:spcPts val="800"/>
              </a:spcAft>
              <a:buNone/>
            </a:pPr>
            <a:endParaRPr lang="en-US" sz="14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a:p>
            <a:pPr>
              <a:spcAft>
                <a:spcPts val="800"/>
              </a:spcAft>
            </a:pPr>
            <a:r>
              <a:rPr lang="en-US" sz="1600" b="1" dirty="0">
                <a:solidFill>
                  <a:srgbClr val="FF636C"/>
                </a:solidFill>
                <a:latin typeface="Montserrat" panose="02000505000000020004" pitchFamily="2" charset="0"/>
                <a:ea typeface="Calibri" panose="020F0502020204030204" pitchFamily="34" charset="0"/>
                <a:cs typeface="FreeSans"/>
              </a:rPr>
              <a:t>Obiectiv general</a:t>
            </a:r>
          </a:p>
          <a:p>
            <a:pPr>
              <a:spcAft>
                <a:spcPts val="800"/>
              </a:spcAft>
            </a:pPr>
            <a:r>
              <a:rPr lang="en-US" sz="1400" dirty="0">
                <a:solidFill>
                  <a:srgbClr val="FF636C"/>
                </a:solidFill>
                <a:latin typeface="Montserrat" panose="02000505000000020004" pitchFamily="2" charset="0"/>
                <a:ea typeface="Calibri" panose="020F0502020204030204" pitchFamily="34" charset="0"/>
                <a:cs typeface="FreeSans"/>
              </a:rPr>
              <a:t>Monitorizați și asigurați participarea tinerilor la experiența de învățare gamificată.</a:t>
            </a:r>
          </a:p>
          <a:p>
            <a:pPr>
              <a:spcAft>
                <a:spcPts val="800"/>
              </a:spcAft>
            </a:pPr>
            <a:r>
              <a:rPr lang="en-US" sz="1400" b="1" i="1" dirty="0">
                <a:solidFill>
                  <a:srgbClr val="FF636C"/>
                </a:solidFill>
                <a:latin typeface="Montserrat" panose="02000505000000020004" pitchFamily="2" charset="0"/>
                <a:ea typeface="Calibri" panose="020F0502020204030204" pitchFamily="34" charset="0"/>
                <a:cs typeface="FreeSans"/>
              </a:rPr>
              <a:t>Important! </a:t>
            </a:r>
            <a:r>
              <a:rPr lang="en-US" sz="1400" i="1" dirty="0">
                <a:solidFill>
                  <a:srgbClr val="FF636C"/>
                </a:solidFill>
                <a:latin typeface="Montserrat" panose="02000505000000020004" pitchFamily="2" charset="0"/>
                <a:ea typeface="Calibri" panose="020F0502020204030204" pitchFamily="34" charset="0"/>
                <a:cs typeface="FreeSans"/>
              </a:rPr>
              <a:t>Vă recomandăm să țineți aceste sesiuni în persoană. </a:t>
            </a:r>
          </a:p>
          <a:p>
            <a:pPr marL="0" indent="0">
              <a:spcAft>
                <a:spcPts val="800"/>
              </a:spcAft>
              <a:buNone/>
            </a:pPr>
            <a:endParaRPr lang="pt-PT" sz="16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pt-PT" sz="1600" dirty="0">
              <a:solidFill>
                <a:srgbClr val="FF636C"/>
              </a:solidFill>
              <a:latin typeface="Montserrat" panose="02000505000000020004" pitchFamily="2" charset="0"/>
            </a:endParaRPr>
          </a:p>
          <a:p>
            <a:pPr algn="ctr"/>
            <a:endParaRPr lang="pt-PT" sz="1600" dirty="0">
              <a:solidFill>
                <a:srgbClr val="FF636C"/>
              </a:solidFill>
              <a:latin typeface="Montserrat" panose="02000505000000020004" pitchFamily="2" charset="0"/>
            </a:endParaRPr>
          </a:p>
        </p:txBody>
      </p:sp>
      <p:pic>
        <p:nvPicPr>
          <p:cNvPr id="3" name="Imagem 2">
            <a:extLst>
              <a:ext uri="{FF2B5EF4-FFF2-40B4-BE49-F238E27FC236}">
                <a16:creationId xmlns:a16="http://schemas.microsoft.com/office/drawing/2014/main" id="{73CE8295-94E3-E590-9D0B-87D49A3D6B82}"/>
              </a:ext>
            </a:extLst>
          </p:cNvPr>
          <p:cNvPicPr>
            <a:picLocks noChangeAspect="1"/>
          </p:cNvPicPr>
          <p:nvPr/>
        </p:nvPicPr>
        <p:blipFill rotWithShape="1">
          <a:blip r:embed="rId4">
            <a:extLst>
              <a:ext uri="{28A0092B-C50C-407E-A947-70E740481C1C}">
                <a14:useLocalDpi xmlns:a14="http://schemas.microsoft.com/office/drawing/2010/main" val="0"/>
              </a:ext>
            </a:extLst>
          </a:blip>
          <a:srcRect l="3" r="29"/>
          <a:stretch/>
        </p:blipFill>
        <p:spPr>
          <a:xfrm>
            <a:off x="6111685" y="0"/>
            <a:ext cx="5630923" cy="6858000"/>
          </a:xfrm>
          <a:prstGeom prst="rect">
            <a:avLst/>
          </a:prstGeom>
        </p:spPr>
      </p:pic>
    </p:spTree>
    <p:extLst>
      <p:ext uri="{BB962C8B-B14F-4D97-AF65-F5344CB8AC3E}">
        <p14:creationId xmlns:p14="http://schemas.microsoft.com/office/powerpoint/2010/main" val="2684488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0">
                <a:solidFill>
                  <a:schemeClr val="bg1"/>
                </a:solidFill>
                <a:effectLst/>
                <a:latin typeface="Montserrat" panose="02000505000000020004" pitchFamily="2" charset="0"/>
                <a:ea typeface="Calibri" panose="020F0502020204030204" pitchFamily="34" charset="0"/>
                <a:cs typeface="Times New Roman" panose="02020603050405020304" pitchFamily="18" charset="0"/>
              </a:defRPr>
            </a:lvl1pPr>
          </a:lstStyle>
          <a:p>
            <a:pPr algn="ctr"/>
            <a:r>
              <a:rPr lang="en-US" sz="3200" b="1" dirty="0">
                <a:solidFill>
                  <a:srgbClr val="FF636C"/>
                </a:solidFill>
                <a:effectLst/>
                <a:latin typeface="Montserrat" pitchFamily="2" charset="0"/>
                <a:ea typeface="Roboto" panose="02000000000000000000" pitchFamily="2" charset="0"/>
                <a:cs typeface="Roboto" panose="02000000000000000000" pitchFamily="2" charset="0"/>
              </a:rPr>
              <a:t>Sesiunea 1</a:t>
            </a:r>
            <a:endParaRPr lang="en-US" sz="4800" b="1" dirty="0">
              <a:solidFill>
                <a:srgbClr val="FF636C"/>
              </a:solidFill>
              <a:latin typeface="Montserrat"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15643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a 11">
            <a:extLst>
              <a:ext uri="{FF2B5EF4-FFF2-40B4-BE49-F238E27FC236}">
                <a16:creationId xmlns:a16="http://schemas.microsoft.com/office/drawing/2014/main" id="{9366FB1E-C6E6-6B34-B7D3-34483DBDC00F}"/>
              </a:ext>
            </a:extLst>
          </p:cNvPr>
          <p:cNvGraphicFramePr>
            <a:graphicFrameLocks noGrp="1"/>
          </p:cNvGraphicFramePr>
          <p:nvPr>
            <p:extLst>
              <p:ext uri="{D42A27DB-BD31-4B8C-83A1-F6EECF244321}">
                <p14:modId xmlns:p14="http://schemas.microsoft.com/office/powerpoint/2010/main" val="3416674663"/>
              </p:ext>
            </p:extLst>
          </p:nvPr>
        </p:nvGraphicFramePr>
        <p:xfrm>
          <a:off x="1417124" y="438150"/>
          <a:ext cx="9357752" cy="5965095"/>
        </p:xfrm>
        <a:graphic>
          <a:graphicData uri="http://schemas.openxmlformats.org/drawingml/2006/table">
            <a:tbl>
              <a:tblPr firstRow="1" bandRow="1">
                <a:tableStyleId>{5940675A-B579-460E-94D1-54222C63F5DA}</a:tableStyleId>
              </a:tblPr>
              <a:tblGrid>
                <a:gridCol w="791455">
                  <a:extLst>
                    <a:ext uri="{9D8B030D-6E8A-4147-A177-3AD203B41FA5}">
                      <a16:colId xmlns:a16="http://schemas.microsoft.com/office/drawing/2014/main" val="3706691288"/>
                    </a:ext>
                  </a:extLst>
                </a:gridCol>
                <a:gridCol w="1690487">
                  <a:extLst>
                    <a:ext uri="{9D8B030D-6E8A-4147-A177-3AD203B41FA5}">
                      <a16:colId xmlns:a16="http://schemas.microsoft.com/office/drawing/2014/main" val="2969434977"/>
                    </a:ext>
                  </a:extLst>
                </a:gridCol>
                <a:gridCol w="2028585">
                  <a:extLst>
                    <a:ext uri="{9D8B030D-6E8A-4147-A177-3AD203B41FA5}">
                      <a16:colId xmlns:a16="http://schemas.microsoft.com/office/drawing/2014/main" val="1674048010"/>
                    </a:ext>
                  </a:extLst>
                </a:gridCol>
                <a:gridCol w="1727975">
                  <a:extLst>
                    <a:ext uri="{9D8B030D-6E8A-4147-A177-3AD203B41FA5}">
                      <a16:colId xmlns:a16="http://schemas.microsoft.com/office/drawing/2014/main" val="3938699608"/>
                    </a:ext>
                  </a:extLst>
                </a:gridCol>
                <a:gridCol w="1559625">
                  <a:extLst>
                    <a:ext uri="{9D8B030D-6E8A-4147-A177-3AD203B41FA5}">
                      <a16:colId xmlns:a16="http://schemas.microsoft.com/office/drawing/2014/main" val="918943348"/>
                    </a:ext>
                  </a:extLst>
                </a:gridCol>
                <a:gridCol w="1559625">
                  <a:extLst>
                    <a:ext uri="{9D8B030D-6E8A-4147-A177-3AD203B41FA5}">
                      <a16:colId xmlns:a16="http://schemas.microsoft.com/office/drawing/2014/main" val="3428723793"/>
                    </a:ext>
                  </a:extLst>
                </a:gridCol>
              </a:tblGrid>
              <a:tr h="758098">
                <a:tc gridSpan="6">
                  <a:txBody>
                    <a:bodyPr/>
                    <a:lstStyle/>
                    <a:p>
                      <a:pPr algn="ctr"/>
                      <a:r>
                        <a:rPr lang="en-GB" sz="1200" dirty="0">
                          <a:solidFill>
                            <a:schemeClr val="tx1">
                              <a:lumMod val="65000"/>
                              <a:lumOff val="35000"/>
                            </a:schemeClr>
                          </a:solidFill>
                          <a:latin typeface="Montserrat SemiBold" panose="00000700000000000000" pitchFamily="2" charset="0"/>
                        </a:rPr>
                        <a:t>PLANUL SESIUNII - SESIUNEA 1</a:t>
                      </a:r>
                    </a:p>
                    <a:p>
                      <a:pPr algn="ctr">
                        <a:lnSpc>
                          <a:spcPts val="1493"/>
                        </a:lnSpc>
                        <a:spcBef>
                          <a:spcPct val="0"/>
                        </a:spcBef>
                      </a:pPr>
                      <a:r>
                        <a:rPr lang="en-US" sz="1200" dirty="0">
                          <a:solidFill>
                            <a:schemeClr val="tx1">
                              <a:lumMod val="65000"/>
                              <a:lumOff val="35000"/>
                            </a:schemeClr>
                          </a:solidFill>
                          <a:latin typeface="Montserrat SemiBold" panose="00000700000000000000" pitchFamily="2" charset="0"/>
                          <a:ea typeface="Calibri" panose="020F0502020204030204" pitchFamily="34" charset="0"/>
                          <a:cs typeface="FreeSans"/>
                        </a:rPr>
                        <a:t>Obiectiv specific: </a:t>
                      </a:r>
                      <a:r>
                        <a:rPr lang="en-US" sz="1200" dirty="0">
                          <a:solidFill>
                            <a:schemeClr val="tx1">
                              <a:lumMod val="65000"/>
                              <a:lumOff val="35000"/>
                            </a:schemeClr>
                          </a:solidFill>
                          <a:latin typeface="Montserrat Light" panose="00000400000000000000" pitchFamily="2" charset="0"/>
                          <a:ea typeface="Calibri" panose="020F0502020204030204" pitchFamily="34" charset="0"/>
                          <a:cs typeface="FreeSans"/>
                        </a:rPr>
                        <a:t>Prezentarea experienței de învățare și a metodologiei jocului.</a:t>
                      </a:r>
                      <a:endParaRPr lang="en-US" sz="1200" dirty="0">
                        <a:solidFill>
                          <a:schemeClr val="tx1">
                            <a:lumMod val="65000"/>
                            <a:lumOff val="35000"/>
                          </a:schemeClr>
                        </a:solidFill>
                        <a:latin typeface="Montserrat Light" panose="00000400000000000000" pitchFamily="2"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a:p>
                  </a:txBody>
                  <a:tcPr/>
                </a:tc>
                <a:tc hMerge="1">
                  <a:txBody>
                    <a:bodyPr/>
                    <a:lstStyle/>
                    <a:p>
                      <a:endParaRPr lang="en-GB" sz="1200" dirty="0">
                        <a:latin typeface="Montserrat Light" panose="00000400000000000000" pitchFamily="2" charset="0"/>
                      </a:endParaRPr>
                    </a:p>
                  </a:txBody>
                  <a:tcPr/>
                </a:tc>
                <a:tc hMerge="1">
                  <a:txBody>
                    <a:bodyPr/>
                    <a:lstStyle/>
                    <a:p>
                      <a:endParaRPr lang="en-GB" sz="1400" dirty="0">
                        <a:solidFill>
                          <a:srgbClr val="939393"/>
                        </a:solidFill>
                        <a:latin typeface="Montserrat SemiBold" panose="00000700000000000000" pitchFamily="2" charset="0"/>
                      </a:endParaRPr>
                    </a:p>
                  </a:txBody>
                  <a:tcPr anchor="ctr">
                    <a:lnL w="12700" cmpd="sng">
                      <a:noFill/>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sz="1400" dirty="0">
                        <a:solidFill>
                          <a:srgbClr val="939393"/>
                        </a:solidFill>
                        <a:latin typeface="Montserrat SemiBold" panose="00000700000000000000" pitchFamily="2" charset="0"/>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a:p>
                  </a:txBody>
                  <a:tcPr/>
                </a:tc>
                <a:extLst>
                  <a:ext uri="{0D108BD9-81ED-4DB2-BD59-A6C34878D82A}">
                    <a16:rowId xmlns:a16="http://schemas.microsoft.com/office/drawing/2014/main" val="2022481187"/>
                  </a:ext>
                </a:extLst>
              </a:tr>
              <a:tr h="434563">
                <a:tc>
                  <a:txBody>
                    <a:bodyPr/>
                    <a:lstStyle/>
                    <a:p>
                      <a:pPr algn="ctr"/>
                      <a:r>
                        <a:rPr lang="en-GB" sz="1100" dirty="0">
                          <a:solidFill>
                            <a:schemeClr val="tx1">
                              <a:lumMod val="75000"/>
                              <a:lumOff val="25000"/>
                            </a:schemeClr>
                          </a:solidFill>
                          <a:latin typeface="Montserrat SemiBold" panose="00000700000000000000" pitchFamily="2" charset="0"/>
                        </a:rPr>
                        <a:t>Timp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Teme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Cuprins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Metode și tehnici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Resurse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0" i="0" kern="1200" dirty="0">
                        <a:solidFill>
                          <a:schemeClr val="tx1">
                            <a:lumMod val="75000"/>
                            <a:lumOff val="25000"/>
                          </a:schemeClr>
                        </a:solidFill>
                        <a:effectLst/>
                        <a:latin typeface="Montserrat SemiBold" panose="00000700000000000000"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3336062"/>
                  </a:ext>
                </a:extLst>
              </a:tr>
              <a:tr h="419043">
                <a:tc>
                  <a:txBody>
                    <a:bodyPr/>
                    <a:lstStyle/>
                    <a:p>
                      <a:pPr algn="ctr"/>
                      <a:r>
                        <a:rPr lang="en-GB" sz="1050" dirty="0">
                          <a:solidFill>
                            <a:schemeClr val="tx1">
                              <a:lumMod val="65000"/>
                              <a:lumOff val="35000"/>
                            </a:schemeClr>
                          </a:solidFill>
                          <a:latin typeface="Montserrat Light" panose="00000400000000000000" pitchFamily="2" charset="0"/>
                        </a:rPr>
                        <a:t>35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Activitate de spargere a gheții</a:t>
                      </a:r>
                      <a:endParaRPr lang="en-US" sz="1050" b="0" dirty="0">
                        <a:solidFill>
                          <a:schemeClr val="tx1">
                            <a:lumMod val="65000"/>
                            <a:lumOff val="35000"/>
                          </a:schemeClr>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Interactiv și participativ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Minge de lână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 scaun per participant (10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Ghidul sesiunii pedagogice</a:t>
                      </a:r>
                      <a:b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b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(pentru formator)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04743512"/>
                  </a:ext>
                </a:extLst>
              </a:tr>
              <a:tr h="23745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lumMod val="65000"/>
                              <a:lumOff val="35000"/>
                            </a:schemeClr>
                          </a:solidFill>
                          <a:latin typeface="Montserrat Light" panose="00000400000000000000" pitchFamily="2" charset="0"/>
                          <a:ea typeface="+mn-ea"/>
                          <a:cs typeface="+mn-cs"/>
                        </a:rPr>
                        <a:t>30 min</a:t>
                      </a:r>
                      <a:endParaRPr lang="en-GB" sz="1050" kern="1200" dirty="0">
                        <a:solidFill>
                          <a:schemeClr val="tx1">
                            <a:lumMod val="65000"/>
                            <a:lumOff val="35000"/>
                          </a:schemeClr>
                        </a:solidFill>
                        <a:latin typeface="Montserrat Light" panose="00000400000000000000"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Introducere în tema cursului "</a:t>
                      </a:r>
                      <a:r>
                        <a:rPr lang="en-US" sz="1050" dirty="0">
                          <a:solidFill>
                            <a:schemeClr val="tx1">
                              <a:lumMod val="65000"/>
                              <a:lumOff val="35000"/>
                            </a:schemeClr>
                          </a:solidFill>
                          <a:latin typeface="Montserrat Light" panose="00000400000000000000" pitchFamily="2" charset="0"/>
                          <a:ea typeface="Barlow"/>
                          <a:cs typeface="Barlow"/>
                          <a:sym typeface="Barlow"/>
                        </a:rPr>
                        <a:t>Mobilizarea tinerilor pentru orașe incluzive din perspectiva de gen"</a:t>
                      </a:r>
                      <a:endPar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Ce reprezintă orașele?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Impactul politicilor, serviciilor și infrastructurilor urbane asupra vieții de zi cu zi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Unele probleme grave ale societăților care pun în pericol echilibrul, dreptatea și echitatea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Rolul societății, în special al tinerilor, în decizii și schimbări.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interogativă inductivă</a:t>
                      </a:r>
                      <a:endParaRPr lang="en-US" sz="1050" b="0" dirty="0">
                        <a:solidFill>
                          <a:schemeClr val="tx1">
                            <a:lumMod val="65000"/>
                            <a:lumOff val="35000"/>
                          </a:schemeClr>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Bilete Post-it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 stilou per participant (10)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10 întrebări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433531"/>
                  </a:ext>
                </a:extLst>
              </a:tr>
              <a:tr h="25608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a:solidFill>
                            <a:schemeClr val="tx1">
                              <a:lumMod val="65000"/>
                              <a:lumOff val="35000"/>
                            </a:schemeClr>
                          </a:solidFill>
                          <a:latin typeface="Montserrat Light" panose="00000400000000000000" pitchFamily="2" charset="0"/>
                        </a:rPr>
                        <a:t>15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Pauză de cafea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extLst>
                  <a:ext uri="{0D108BD9-81ED-4DB2-BD59-A6C34878D82A}">
                    <a16:rowId xmlns:a16="http://schemas.microsoft.com/office/drawing/2014/main" val="1335621696"/>
                  </a:ext>
                </a:extLst>
              </a:tr>
              <a:tr h="17227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lumMod val="65000"/>
                              <a:lumOff val="35000"/>
                            </a:schemeClr>
                          </a:solidFill>
                          <a:latin typeface="Montserrat Light" panose="00000400000000000000" pitchFamily="2" charset="0"/>
                          <a:ea typeface="+mn-ea"/>
                          <a:cs typeface="+mn-cs"/>
                        </a:rPr>
                        <a:t>25 min</a:t>
                      </a:r>
                      <a:endParaRPr lang="en-GB" sz="1050" kern="1200" dirty="0">
                        <a:solidFill>
                          <a:schemeClr val="tx1">
                            <a:lumMod val="65000"/>
                            <a:lumOff val="35000"/>
                          </a:schemeClr>
                        </a:solidFill>
                        <a:latin typeface="Montserrat Light" panose="00000400000000000000"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Prezentarea obiectivelor și a structurii cursului.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MAAT Gamified Learning Experience: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Ce este aceasta?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Obiective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Rolul stagiarului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Cum se joacă?</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Angajamentul echipei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expozitivă/ demonstrativă Afirmativă</a:t>
                      </a:r>
                      <a:endParaRPr lang="en-US" sz="1050" b="0" dirty="0">
                        <a:solidFill>
                          <a:schemeClr val="tx1">
                            <a:lumMod val="65000"/>
                            <a:lumOff val="35000"/>
                          </a:schemeClr>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Computer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Proiector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Conținutul PowerPoint (max. 20 de diapozitive)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Acces la ecranele experienței de învățare Gamified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extLst>
                  <a:ext uri="{0D108BD9-81ED-4DB2-BD59-A6C34878D82A}">
                    <a16:rowId xmlns:a16="http://schemas.microsoft.com/office/drawing/2014/main" val="3040579266"/>
                  </a:ext>
                </a:extLst>
              </a:tr>
            </a:tbl>
          </a:graphicData>
        </a:graphic>
      </p:graphicFrame>
    </p:spTree>
    <p:extLst>
      <p:ext uri="{BB962C8B-B14F-4D97-AF65-F5344CB8AC3E}">
        <p14:creationId xmlns:p14="http://schemas.microsoft.com/office/powerpoint/2010/main" val="4037764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a 11">
            <a:extLst>
              <a:ext uri="{FF2B5EF4-FFF2-40B4-BE49-F238E27FC236}">
                <a16:creationId xmlns:a16="http://schemas.microsoft.com/office/drawing/2014/main" id="{9366FB1E-C6E6-6B34-B7D3-34483DBDC00F}"/>
              </a:ext>
            </a:extLst>
          </p:cNvPr>
          <p:cNvGraphicFramePr>
            <a:graphicFrameLocks noGrp="1"/>
          </p:cNvGraphicFramePr>
          <p:nvPr>
            <p:extLst>
              <p:ext uri="{D42A27DB-BD31-4B8C-83A1-F6EECF244321}">
                <p14:modId xmlns:p14="http://schemas.microsoft.com/office/powerpoint/2010/main" val="3440458373"/>
              </p:ext>
            </p:extLst>
          </p:nvPr>
        </p:nvGraphicFramePr>
        <p:xfrm>
          <a:off x="1408112" y="476250"/>
          <a:ext cx="9375775" cy="2543881"/>
        </p:xfrm>
        <a:graphic>
          <a:graphicData uri="http://schemas.openxmlformats.org/drawingml/2006/table">
            <a:tbl>
              <a:tblPr firstRow="1" bandRow="1">
                <a:tableStyleId>{5940675A-B579-460E-94D1-54222C63F5DA}</a:tableStyleId>
              </a:tblPr>
              <a:tblGrid>
                <a:gridCol w="803275">
                  <a:extLst>
                    <a:ext uri="{9D8B030D-6E8A-4147-A177-3AD203B41FA5}">
                      <a16:colId xmlns:a16="http://schemas.microsoft.com/office/drawing/2014/main" val="3706691288"/>
                    </a:ext>
                  </a:extLst>
                </a:gridCol>
                <a:gridCol w="1695450">
                  <a:extLst>
                    <a:ext uri="{9D8B030D-6E8A-4147-A177-3AD203B41FA5}">
                      <a16:colId xmlns:a16="http://schemas.microsoft.com/office/drawing/2014/main" val="2969434977"/>
                    </a:ext>
                  </a:extLst>
                </a:gridCol>
                <a:gridCol w="2000250">
                  <a:extLst>
                    <a:ext uri="{9D8B030D-6E8A-4147-A177-3AD203B41FA5}">
                      <a16:colId xmlns:a16="http://schemas.microsoft.com/office/drawing/2014/main" val="1674048010"/>
                    </a:ext>
                  </a:extLst>
                </a:gridCol>
                <a:gridCol w="1733550">
                  <a:extLst>
                    <a:ext uri="{9D8B030D-6E8A-4147-A177-3AD203B41FA5}">
                      <a16:colId xmlns:a16="http://schemas.microsoft.com/office/drawing/2014/main" val="3938699608"/>
                    </a:ext>
                  </a:extLst>
                </a:gridCol>
                <a:gridCol w="1533525">
                  <a:extLst>
                    <a:ext uri="{9D8B030D-6E8A-4147-A177-3AD203B41FA5}">
                      <a16:colId xmlns:a16="http://schemas.microsoft.com/office/drawing/2014/main" val="918943348"/>
                    </a:ext>
                  </a:extLst>
                </a:gridCol>
                <a:gridCol w="1609725">
                  <a:extLst>
                    <a:ext uri="{9D8B030D-6E8A-4147-A177-3AD203B41FA5}">
                      <a16:colId xmlns:a16="http://schemas.microsoft.com/office/drawing/2014/main" val="3230893258"/>
                    </a:ext>
                  </a:extLst>
                </a:gridCol>
              </a:tblGrid>
              <a:tr h="592614">
                <a:tc>
                  <a:txBody>
                    <a:bodyPr/>
                    <a:lstStyle/>
                    <a:p>
                      <a:pPr algn="ctr"/>
                      <a:r>
                        <a:rPr lang="en-GB" sz="1100" dirty="0">
                          <a:solidFill>
                            <a:schemeClr val="tx1">
                              <a:lumMod val="75000"/>
                              <a:lumOff val="25000"/>
                            </a:schemeClr>
                          </a:solidFill>
                          <a:latin typeface="Montserrat SemiBold" panose="00000700000000000000" pitchFamily="2" charset="0"/>
                        </a:rPr>
                        <a:t>Timp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Teme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Cuprins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Metode și tehnici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Resurse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lang="en-GB"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8839047"/>
                  </a:ext>
                </a:extLst>
              </a:tr>
              <a:tr h="1035121">
                <a:tc>
                  <a:txBody>
                    <a:bodyPr/>
                    <a:lstStyle/>
                    <a:p>
                      <a:pPr algn="ctr"/>
                      <a:r>
                        <a:rPr lang="en-GB"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15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Clarificarea dubiilor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solidFill>
                          <a:effectLst/>
                          <a:latin typeface="Montserrat Light" panose="00000400000000000000" pitchFamily="2" charset="0"/>
                          <a:ea typeface="Calibri" panose="020F0502020204030204" pitchFamily="34" charset="0"/>
                          <a:cs typeface="Times New Roman" panose="02020603050405020304" pitchFamily="18" charset="0"/>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demonstrativă afirmativă: contact și sprijin individual și de grup.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Computer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Proiector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Conținutul PowerPoint (max. 20 de diapozitive)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Acces la ecranele experienței de învățare Gamified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 scaun per participant (10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Ghidul sesiunii pedagogice</a:t>
                      </a:r>
                      <a:b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b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(pentru formator)</a:t>
                      </a:r>
                    </a:p>
                    <a:p>
                      <a:pPr algn="ctr"/>
                      <a:endParaRPr lang="en-GB"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0380396"/>
                  </a:ext>
                </a:extLst>
              </a:tr>
              <a:tr h="579667">
                <a:tc gridSpan="6">
                  <a:txBody>
                    <a:bodyPr/>
                    <a:lstStyle/>
                    <a:p>
                      <a:r>
                        <a:rPr lang="en-US" sz="1200" b="1" kern="1200" dirty="0">
                          <a:solidFill>
                            <a:schemeClr val="tx1">
                              <a:lumMod val="65000"/>
                              <a:lumOff val="35000"/>
                            </a:schemeClr>
                          </a:solidFill>
                          <a:effectLst/>
                          <a:latin typeface="Montserrat" panose="02000505000000020004" pitchFamily="2" charset="0"/>
                          <a:ea typeface="+mn-ea"/>
                          <a:cs typeface="+mn-cs"/>
                        </a:rPr>
                        <a:t>Timp total: </a:t>
                      </a:r>
                      <a:r>
                        <a:rPr lang="en-US" sz="1200" kern="1200" dirty="0">
                          <a:solidFill>
                            <a:schemeClr val="tx1">
                              <a:lumMod val="65000"/>
                              <a:lumOff val="35000"/>
                            </a:schemeClr>
                          </a:solidFill>
                          <a:effectLst/>
                          <a:latin typeface="Montserrat" panose="02000505000000020004" pitchFamily="2" charset="0"/>
                          <a:ea typeface="+mn-ea"/>
                          <a:cs typeface="+mn-cs"/>
                        </a:rPr>
                        <a:t>2 ore</a:t>
                      </a:r>
                      <a:endParaRPr lang="en-GB" sz="800" i="1" dirty="0">
                        <a:solidFill>
                          <a:schemeClr val="tx1">
                            <a:lumMod val="65000"/>
                            <a:lumOff val="35000"/>
                          </a:schemeClr>
                        </a:solidFill>
                        <a:highlight>
                          <a:srgbClr val="FFFF00"/>
                        </a:highlight>
                        <a:latin typeface="Montserrat" panose="02000505000000020004" pitchFamily="2"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7606772"/>
                  </a:ext>
                </a:extLst>
              </a:tr>
            </a:tbl>
          </a:graphicData>
        </a:graphic>
      </p:graphicFrame>
    </p:spTree>
    <p:extLst>
      <p:ext uri="{BB962C8B-B14F-4D97-AF65-F5344CB8AC3E}">
        <p14:creationId xmlns:p14="http://schemas.microsoft.com/office/powerpoint/2010/main" val="255238097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5AE2FEEF-E5E4-1DC7-79B6-3FFB78BFCA78}"/>
              </a:ext>
            </a:extLst>
          </p:cNvPr>
          <p:cNvGraphicFramePr>
            <a:graphicFrameLocks noGrp="1"/>
          </p:cNvGraphicFramePr>
          <p:nvPr>
            <p:extLst>
              <p:ext uri="{D42A27DB-BD31-4B8C-83A1-F6EECF244321}">
                <p14:modId xmlns:p14="http://schemas.microsoft.com/office/powerpoint/2010/main" val="952002547"/>
              </p:ext>
            </p:extLst>
          </p:nvPr>
        </p:nvGraphicFramePr>
        <p:xfrm>
          <a:off x="1540991" y="296140"/>
          <a:ext cx="9110018" cy="6085928"/>
        </p:xfrm>
        <a:graphic>
          <a:graphicData uri="http://schemas.openxmlformats.org/drawingml/2006/table">
            <a:tbl>
              <a:tblPr firstRow="1" firstCol="1" bandRow="1">
                <a:tableStyleId>{5C22544A-7EE6-4342-B048-85BDC9FD1C3A}</a:tableStyleId>
              </a:tblPr>
              <a:tblGrid>
                <a:gridCol w="982019">
                  <a:extLst>
                    <a:ext uri="{9D8B030D-6E8A-4147-A177-3AD203B41FA5}">
                      <a16:colId xmlns:a16="http://schemas.microsoft.com/office/drawing/2014/main" val="46315077"/>
                    </a:ext>
                  </a:extLst>
                </a:gridCol>
                <a:gridCol w="8127999">
                  <a:extLst>
                    <a:ext uri="{9D8B030D-6E8A-4147-A177-3AD203B41FA5}">
                      <a16:colId xmlns:a16="http://schemas.microsoft.com/office/drawing/2014/main" val="576485579"/>
                    </a:ext>
                  </a:extLst>
                </a:gridCol>
              </a:tblGrid>
              <a:tr h="627785">
                <a:tc gridSpan="2">
                  <a:txBody>
                    <a:bodyPr/>
                    <a:lstStyle/>
                    <a:p>
                      <a:pPr algn="ctr">
                        <a:lnSpc>
                          <a:spcPct val="107000"/>
                        </a:lnSpc>
                        <a:spcAft>
                          <a:spcPts val="800"/>
                        </a:spcAft>
                      </a:pPr>
                      <a:r>
                        <a:rPr lang="en-US" sz="1400" b="0" kern="100" dirty="0">
                          <a:solidFill>
                            <a:schemeClr val="tx1">
                              <a:lumMod val="65000"/>
                              <a:lumOff val="35000"/>
                            </a:schemeClr>
                          </a:solidFill>
                          <a:effectLst/>
                          <a:latin typeface="Montserrat" panose="02000505000000020004" pitchFamily="2" charset="0"/>
                        </a:rPr>
                        <a:t>Activitate de spargere a gheții - Minge de </a:t>
                      </a:r>
                      <a:r>
                        <a:rPr lang="en-US" sz="1200" kern="100" dirty="0">
                          <a:solidFill>
                            <a:schemeClr val="tx1">
                              <a:lumMod val="65000"/>
                              <a:lumOff val="35000"/>
                            </a:schemeClr>
                          </a:solidFill>
                          <a:effectLst/>
                          <a:latin typeface="Montserrat" panose="02000505000000020004" pitchFamily="2" charset="0"/>
                        </a:rPr>
                        <a:t>lână </a:t>
                      </a:r>
                      <a:endParaRPr lang="pt-PT" sz="1200" kern="100" dirty="0">
                        <a:solidFill>
                          <a:schemeClr val="tx1">
                            <a:lumMod val="65000"/>
                            <a:lumOff val="35000"/>
                          </a:schemeClr>
                        </a:solidFill>
                        <a:effectLst/>
                        <a:latin typeface="Montserrat" panose="02000505000000020004" pitchFamily="2" charset="0"/>
                        <a:ea typeface="Calibri" panose="020F0502020204030204" pitchFamily="34" charset="0"/>
                        <a:cs typeface="Times New Roman" panose="02020603050405020304" pitchFamily="18" charset="0"/>
                      </a:endParaRPr>
                    </a:p>
                  </a:txBody>
                  <a:tcPr marL="38373" marR="38373" marT="0" marB="0" anchor="ctr">
                    <a:lnB w="12700" cap="flat" cmpd="sng" algn="ctr">
                      <a:solidFill>
                        <a:schemeClr val="bg1">
                          <a:lumMod val="8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3404794479"/>
                  </a:ext>
                </a:extLst>
              </a:tr>
              <a:tr h="432222">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lumMod val="65000"/>
                              <a:lumOff val="35000"/>
                            </a:schemeClr>
                          </a:solidFill>
                          <a:effectLst/>
                          <a:latin typeface="Montserrat" panose="02000505000000020004" pitchFamily="2" charset="0"/>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b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Această dinamică inițială se dorește a fi o modalitate relaxată de a face participanții să se simtă în largul lor și să înceapă să interacționeze prin schimbul de informații, experiențe și idei.</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pt-PT"/>
                    </a:p>
                  </a:txBody>
                  <a:tcPr>
                    <a:lnL w="12700" cap="flat" cmpd="sng" algn="ctr">
                      <a:solidFill>
                        <a:schemeClr val="bg1">
                          <a:lumMod val="85000"/>
                        </a:schemeClr>
                      </a:solidFill>
                      <a:prstDash val="solid"/>
                      <a:round/>
                      <a:headEnd type="none" w="med" len="med"/>
                      <a:tailEnd type="none" w="med" len="med"/>
                    </a:lnL>
                  </a:tcPr>
                </a:tc>
                <a:extLst>
                  <a:ext uri="{0D108BD9-81ED-4DB2-BD59-A6C34878D82A}">
                    <a16:rowId xmlns:a16="http://schemas.microsoft.com/office/drawing/2014/main" val="2024585624"/>
                  </a:ext>
                </a:extLst>
              </a:tr>
              <a:tr h="959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Timp</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Trepte</a:t>
                      </a: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37347283"/>
                  </a:ext>
                </a:extLst>
              </a:tr>
              <a:tr h="23528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3 min</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7000"/>
                        </a:lnSpc>
                        <a:spcBef>
                          <a:spcPts val="0"/>
                        </a:spcBef>
                        <a:spcAft>
                          <a:spcPts val="800"/>
                        </a:spcAft>
                        <a:buClrTx/>
                        <a:buSzTx/>
                        <a:buFont typeface="+mj-lt"/>
                        <a:buAutoNum type="arabicPeriod"/>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Cursanții vor fi invitați de către formator să formeze un cerc.</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 typeface="+mj-lt"/>
                        <a:buNone/>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915287220"/>
                  </a:ext>
                </a:extLst>
              </a:tr>
              <a:tr h="23528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5 min</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7000"/>
                        </a:lnSpc>
                        <a:spcBef>
                          <a:spcPts val="0"/>
                        </a:spcBef>
                        <a:spcAft>
                          <a:spcPts val="800"/>
                        </a:spcAft>
                        <a:buClrTx/>
                        <a:buSzTx/>
                        <a:buFont typeface="+mj-lt"/>
                        <a:buAutoNum type="arabicPeriod" startAt="2"/>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Stagiarul începe dinamica explicând cum se va întâmpla.</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590008706"/>
                  </a:ext>
                </a:extLst>
              </a:tr>
              <a:tr h="144388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20 min</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7000"/>
                        </a:lnSpc>
                        <a:spcBef>
                          <a:spcPts val="0"/>
                        </a:spcBef>
                        <a:spcAft>
                          <a:spcPts val="800"/>
                        </a:spcAft>
                        <a:buClrTx/>
                        <a:buSzTx/>
                        <a:buFont typeface="+mj-lt"/>
                        <a:buAutoNum type="arabicPeriod" startAt="3"/>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Va exista un ghem de lână. Cel care are mingea în mână trebuie să se prezinte (nume, localitate) și să răspundă la o întrebare. Pentru a face acest lucru, trebuie să extragă la întâmplare o carte cu o întrebare care reflectă experiența sau opinia sa despre orașul său - exemple: </a:t>
                      </a:r>
                      <a:r>
                        <a:rPr lang="en-US" sz="1050" b="1"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Ce este în neregulă cu orașul tău? Care este cel mai amuzant lucru care ți s-a întâmplat în orașul tău?* </a:t>
                      </a: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etc. Formatorul ar trebui, de asemenea, să ia parte la această dinamică.</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p>
                      <a:pPr marL="171450" marR="0" lvl="0" indent="-1714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După ce stagiarul a terminat această scurtă prezentare, trebuie să paseze ghemul de lână unui alt stagiar la întâmplare, păstrând firul în mână. Dinamica ar trebui să continue astfel până la sosirea ultimului participant, care formează o pânză cu lâna. </a:t>
                      </a:r>
                    </a:p>
                    <a:p>
                      <a:pPr marL="457200" marR="0" lvl="1"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defRPr/>
                      </a:pPr>
                      <a:r>
                        <a:rPr lang="en-US" sz="1050" b="0" u="sng"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*Documentul "</a:t>
                      </a:r>
                      <a:r>
                        <a:rPr lang="en-US" sz="1050" b="0" u="sng" kern="1200" dirty="0" err="1">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BallofWood_Questions</a:t>
                      </a:r>
                      <a:r>
                        <a:rPr lang="en-US" sz="1050" b="0" u="sng"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se găsește în folderul sesiunii, imprimați și decupați cardurile.</a:t>
                      </a:r>
                    </a:p>
                    <a:p>
                      <a:pPr marL="457200" marR="0" lvl="1"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defRPr/>
                      </a:pPr>
                      <a:endParaRPr lang="pt-PT" sz="10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397297300"/>
                  </a:ext>
                </a:extLst>
              </a:tr>
              <a:tr h="10754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5 min</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După ce toți cursanții s-au prezentat, formatorul ar trebui să primească din nou ghemul de fire și să încheie dinamica cu o "lecție învățată", și anume:</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"Firele" simbolizează infrastructura (drumuri, rețele de transport public, sisteme de apă, electricitate) a unui oraș, iar calitatea acestor fire are un impact asupra conectivității și vitalității orașului.</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Pentru a le menține conectate și vitale, cetățenii trebuie să le sprijine, iar pentru a face acest lucru trebuie să persiste și să participe la decizii.  Dacă unul dintre ei renunță la fir, orașul "cade".</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Nodurile pot însemna problemele orașului, care îl slăbesc și dăunează societăților. Numai cetățenii pot corecta aceste probleme și, încă o dată, este nevoie de acțiune.</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373379443"/>
                  </a:ext>
                </a:extLst>
              </a:tr>
              <a:tr h="5090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 2 min</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5"/>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La final, ei ar trebui să așeze cu grijă "urzeala de lână" pe podea și fiecare să se așeze pe un scaun în jurul urzelei (în formă de "U"), menținând proiectorul vizibil pentru toată lumea, pentru a continua sesiunea. Pe pagina următoare, vedeți o schiță a organizării fizice a sălii/activității.</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40093359"/>
                  </a:ext>
                </a:extLst>
              </a:tr>
            </a:tbl>
          </a:graphicData>
        </a:graphic>
      </p:graphicFrame>
    </p:spTree>
    <p:extLst>
      <p:ext uri="{BB962C8B-B14F-4D97-AF65-F5344CB8AC3E}">
        <p14:creationId xmlns:p14="http://schemas.microsoft.com/office/powerpoint/2010/main" val="1767073942"/>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Agrupar 77">
            <a:extLst>
              <a:ext uri="{FF2B5EF4-FFF2-40B4-BE49-F238E27FC236}">
                <a16:creationId xmlns:a16="http://schemas.microsoft.com/office/drawing/2014/main" id="{FCA2DD8F-2D5A-B95D-B2BF-E5B3BB31BCBD}"/>
              </a:ext>
            </a:extLst>
          </p:cNvPr>
          <p:cNvGrpSpPr/>
          <p:nvPr/>
        </p:nvGrpSpPr>
        <p:grpSpPr>
          <a:xfrm>
            <a:off x="0" y="-2260515"/>
            <a:ext cx="12192000" cy="9050843"/>
            <a:chOff x="0" y="-2260515"/>
            <a:chExt cx="12192000" cy="9050843"/>
          </a:xfrm>
        </p:grpSpPr>
        <p:sp>
          <p:nvSpPr>
            <p:cNvPr id="75" name="Corda 74">
              <a:extLst>
                <a:ext uri="{FF2B5EF4-FFF2-40B4-BE49-F238E27FC236}">
                  <a16:creationId xmlns:a16="http://schemas.microsoft.com/office/drawing/2014/main" id="{41C3851E-D801-2D60-B6F3-D395B1E2A1DF}"/>
                </a:ext>
              </a:extLst>
            </p:cNvPr>
            <p:cNvSpPr/>
            <p:nvPr/>
          </p:nvSpPr>
          <p:spPr>
            <a:xfrm rot="17734146">
              <a:off x="1581094" y="-2101726"/>
              <a:ext cx="9050843" cy="8733265"/>
            </a:xfrm>
            <a:prstGeom prst="chord">
              <a:avLst>
                <a:gd name="adj1" fmla="val 2442597"/>
                <a:gd name="adj2" fmla="val 16121865"/>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tângulo 76">
              <a:extLst>
                <a:ext uri="{FF2B5EF4-FFF2-40B4-BE49-F238E27FC236}">
                  <a16:creationId xmlns:a16="http://schemas.microsoft.com/office/drawing/2014/main" id="{D524F08F-572B-F104-54D5-491540941920}"/>
                </a:ext>
              </a:extLst>
            </p:cNvPr>
            <p:cNvSpPr/>
            <p:nvPr/>
          </p:nvSpPr>
          <p:spPr>
            <a:xfrm>
              <a:off x="0" y="157458"/>
              <a:ext cx="12192000" cy="14716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3" name="Retângulo 72">
            <a:extLst>
              <a:ext uri="{FF2B5EF4-FFF2-40B4-BE49-F238E27FC236}">
                <a16:creationId xmlns:a16="http://schemas.microsoft.com/office/drawing/2014/main" id="{DD0C753C-91D4-B332-737D-382DFB2E4BA2}"/>
              </a:ext>
            </a:extLst>
          </p:cNvPr>
          <p:cNvSpPr/>
          <p:nvPr/>
        </p:nvSpPr>
        <p:spPr>
          <a:xfrm>
            <a:off x="3363686" y="0"/>
            <a:ext cx="5364061" cy="31491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75000"/>
                    <a:lumOff val="25000"/>
                  </a:schemeClr>
                </a:solidFill>
                <a:latin typeface="Montserrat Light" panose="00000400000000000000" pitchFamily="2" charset="0"/>
              </a:rPr>
              <a:t>PROIECTOR</a:t>
            </a:r>
          </a:p>
        </p:txBody>
      </p:sp>
      <p:grpSp>
        <p:nvGrpSpPr>
          <p:cNvPr id="72" name="Agrupar 71">
            <a:extLst>
              <a:ext uri="{FF2B5EF4-FFF2-40B4-BE49-F238E27FC236}">
                <a16:creationId xmlns:a16="http://schemas.microsoft.com/office/drawing/2014/main" id="{5054D060-0085-F1AB-8614-C9F8036F9D60}"/>
              </a:ext>
            </a:extLst>
          </p:cNvPr>
          <p:cNvGrpSpPr/>
          <p:nvPr/>
        </p:nvGrpSpPr>
        <p:grpSpPr>
          <a:xfrm>
            <a:off x="3464254" y="583310"/>
            <a:ext cx="5263493" cy="5709244"/>
            <a:chOff x="545060" y="274062"/>
            <a:chExt cx="5263493" cy="5709244"/>
          </a:xfrm>
        </p:grpSpPr>
        <p:grpSp>
          <p:nvGrpSpPr>
            <p:cNvPr id="5" name="Agrupar 4">
              <a:extLst>
                <a:ext uri="{FF2B5EF4-FFF2-40B4-BE49-F238E27FC236}">
                  <a16:creationId xmlns:a16="http://schemas.microsoft.com/office/drawing/2014/main" id="{AB33064D-9CA0-6A7B-5012-B98871DD1D23}"/>
                </a:ext>
              </a:extLst>
            </p:cNvPr>
            <p:cNvGrpSpPr/>
            <p:nvPr/>
          </p:nvGrpSpPr>
          <p:grpSpPr>
            <a:xfrm>
              <a:off x="1592711" y="1120830"/>
              <a:ext cx="634622" cy="634622"/>
              <a:chOff x="4149014" y="2950338"/>
              <a:chExt cx="634622" cy="634622"/>
            </a:xfrm>
          </p:grpSpPr>
          <p:sp>
            <p:nvSpPr>
              <p:cNvPr id="2" name="Oval 1">
                <a:extLst>
                  <a:ext uri="{FF2B5EF4-FFF2-40B4-BE49-F238E27FC236}">
                    <a16:creationId xmlns:a16="http://schemas.microsoft.com/office/drawing/2014/main" id="{2179FDD2-F41A-817E-BF57-6F2D7AAC1A15}"/>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Gráfico 3" descr="Utilizador destaque">
                <a:extLst>
                  <a:ext uri="{FF2B5EF4-FFF2-40B4-BE49-F238E27FC236}">
                    <a16:creationId xmlns:a16="http://schemas.microsoft.com/office/drawing/2014/main" id="{D16DA606-7104-744B-55D5-DD4A07DD57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6" name="Agrupar 5">
              <a:extLst>
                <a:ext uri="{FF2B5EF4-FFF2-40B4-BE49-F238E27FC236}">
                  <a16:creationId xmlns:a16="http://schemas.microsoft.com/office/drawing/2014/main" id="{D8073206-A75B-061B-CF6D-83665C9A886C}"/>
                </a:ext>
              </a:extLst>
            </p:cNvPr>
            <p:cNvGrpSpPr/>
            <p:nvPr/>
          </p:nvGrpSpPr>
          <p:grpSpPr>
            <a:xfrm>
              <a:off x="545060" y="3429000"/>
              <a:ext cx="634622" cy="634622"/>
              <a:chOff x="4149014" y="2950338"/>
              <a:chExt cx="634622" cy="634622"/>
            </a:xfrm>
          </p:grpSpPr>
          <p:sp>
            <p:nvSpPr>
              <p:cNvPr id="7" name="Oval 6">
                <a:extLst>
                  <a:ext uri="{FF2B5EF4-FFF2-40B4-BE49-F238E27FC236}">
                    <a16:creationId xmlns:a16="http://schemas.microsoft.com/office/drawing/2014/main" id="{7B111B89-6A41-952E-E661-0EE3EA88DE68}"/>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áfico 7" descr="Utilizador destaque">
                <a:extLst>
                  <a:ext uri="{FF2B5EF4-FFF2-40B4-BE49-F238E27FC236}">
                    <a16:creationId xmlns:a16="http://schemas.microsoft.com/office/drawing/2014/main" id="{07DC0C96-4B77-3BF7-E9D9-A83FD4627C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10" name="Agrupar 9">
              <a:extLst>
                <a:ext uri="{FF2B5EF4-FFF2-40B4-BE49-F238E27FC236}">
                  <a16:creationId xmlns:a16="http://schemas.microsoft.com/office/drawing/2014/main" id="{AFAC7450-EC94-44BD-D3A6-A322F3504437}"/>
                </a:ext>
              </a:extLst>
            </p:cNvPr>
            <p:cNvGrpSpPr/>
            <p:nvPr/>
          </p:nvGrpSpPr>
          <p:grpSpPr>
            <a:xfrm>
              <a:off x="2870009" y="757738"/>
              <a:ext cx="634622" cy="634622"/>
              <a:chOff x="4149014" y="2950338"/>
              <a:chExt cx="634622" cy="634622"/>
            </a:xfrm>
          </p:grpSpPr>
          <p:sp>
            <p:nvSpPr>
              <p:cNvPr id="11" name="Oval 10">
                <a:extLst>
                  <a:ext uri="{FF2B5EF4-FFF2-40B4-BE49-F238E27FC236}">
                    <a16:creationId xmlns:a16="http://schemas.microsoft.com/office/drawing/2014/main" id="{9DFBDEC6-CB39-EDFC-1633-324A14A22278}"/>
                  </a:ext>
                </a:extLst>
              </p:cNvPr>
              <p:cNvSpPr/>
              <p:nvPr/>
            </p:nvSpPr>
            <p:spPr>
              <a:xfrm>
                <a:off x="4149014" y="2950338"/>
                <a:ext cx="634622" cy="634622"/>
              </a:xfrm>
              <a:prstGeom prst="ellipse">
                <a:avLst/>
              </a:prstGeom>
              <a:solidFill>
                <a:srgbClr val="F7D9D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áfico 11" descr="Utilizador destaque">
                <a:extLst>
                  <a:ext uri="{FF2B5EF4-FFF2-40B4-BE49-F238E27FC236}">
                    <a16:creationId xmlns:a16="http://schemas.microsoft.com/office/drawing/2014/main" id="{D501CEE3-6DC2-5E6A-9456-32B07AD7E5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13" name="Agrupar 12">
              <a:extLst>
                <a:ext uri="{FF2B5EF4-FFF2-40B4-BE49-F238E27FC236}">
                  <a16:creationId xmlns:a16="http://schemas.microsoft.com/office/drawing/2014/main" id="{959D8D69-921D-2F98-D08D-C4475962344A}"/>
                </a:ext>
              </a:extLst>
            </p:cNvPr>
            <p:cNvGrpSpPr/>
            <p:nvPr/>
          </p:nvGrpSpPr>
          <p:grpSpPr>
            <a:xfrm>
              <a:off x="4628020" y="4635010"/>
              <a:ext cx="634622" cy="634622"/>
              <a:chOff x="4149014" y="2950338"/>
              <a:chExt cx="634622" cy="634622"/>
            </a:xfrm>
          </p:grpSpPr>
          <p:sp>
            <p:nvSpPr>
              <p:cNvPr id="14" name="Oval 13">
                <a:extLst>
                  <a:ext uri="{FF2B5EF4-FFF2-40B4-BE49-F238E27FC236}">
                    <a16:creationId xmlns:a16="http://schemas.microsoft.com/office/drawing/2014/main" id="{87F5BF0C-0507-CD3A-4601-CA0267CF3E96}"/>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áfico 14" descr="Utilizador destaque">
                <a:extLst>
                  <a:ext uri="{FF2B5EF4-FFF2-40B4-BE49-F238E27FC236}">
                    <a16:creationId xmlns:a16="http://schemas.microsoft.com/office/drawing/2014/main" id="{020DAA7E-88D0-10AE-2952-747DFCF43A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16" name="Agrupar 15">
              <a:extLst>
                <a:ext uri="{FF2B5EF4-FFF2-40B4-BE49-F238E27FC236}">
                  <a16:creationId xmlns:a16="http://schemas.microsoft.com/office/drawing/2014/main" id="{BACF2C8C-FA50-D232-B140-CB64F4DF28FC}"/>
                </a:ext>
              </a:extLst>
            </p:cNvPr>
            <p:cNvGrpSpPr/>
            <p:nvPr/>
          </p:nvGrpSpPr>
          <p:grpSpPr>
            <a:xfrm>
              <a:off x="4134117" y="1120830"/>
              <a:ext cx="634622" cy="634622"/>
              <a:chOff x="4149014" y="2950338"/>
              <a:chExt cx="634622" cy="634622"/>
            </a:xfrm>
          </p:grpSpPr>
          <p:sp>
            <p:nvSpPr>
              <p:cNvPr id="17" name="Oval 16">
                <a:extLst>
                  <a:ext uri="{FF2B5EF4-FFF2-40B4-BE49-F238E27FC236}">
                    <a16:creationId xmlns:a16="http://schemas.microsoft.com/office/drawing/2014/main" id="{E1AB7862-1C3A-7A58-BD1A-6D1F99149FE6}"/>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ráfico 17" descr="Utilizador destaque">
                <a:extLst>
                  <a:ext uri="{FF2B5EF4-FFF2-40B4-BE49-F238E27FC236}">
                    <a16:creationId xmlns:a16="http://schemas.microsoft.com/office/drawing/2014/main" id="{CDD78FFE-B93A-1D4E-06E4-E40DDDE364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19" name="Agrupar 18">
              <a:extLst>
                <a:ext uri="{FF2B5EF4-FFF2-40B4-BE49-F238E27FC236}">
                  <a16:creationId xmlns:a16="http://schemas.microsoft.com/office/drawing/2014/main" id="{6BD8E63C-8C3F-F5EB-184E-49B63BCD7302}"/>
                </a:ext>
              </a:extLst>
            </p:cNvPr>
            <p:cNvGrpSpPr/>
            <p:nvPr/>
          </p:nvGrpSpPr>
          <p:grpSpPr>
            <a:xfrm>
              <a:off x="4995654" y="2119958"/>
              <a:ext cx="634622" cy="634622"/>
              <a:chOff x="4149014" y="2950338"/>
              <a:chExt cx="634622" cy="634622"/>
            </a:xfrm>
          </p:grpSpPr>
          <p:sp>
            <p:nvSpPr>
              <p:cNvPr id="20" name="Oval 19">
                <a:extLst>
                  <a:ext uri="{FF2B5EF4-FFF2-40B4-BE49-F238E27FC236}">
                    <a16:creationId xmlns:a16="http://schemas.microsoft.com/office/drawing/2014/main" id="{4A8FFEB2-D33D-1557-43AB-9C99CB1DAEBB}"/>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ráfico 20" descr="Utilizador destaque">
                <a:extLst>
                  <a:ext uri="{FF2B5EF4-FFF2-40B4-BE49-F238E27FC236}">
                    <a16:creationId xmlns:a16="http://schemas.microsoft.com/office/drawing/2014/main" id="{39E5A9D1-E598-ABB5-AE3F-41C48D999A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23" name="Agrupar 22">
              <a:extLst>
                <a:ext uri="{FF2B5EF4-FFF2-40B4-BE49-F238E27FC236}">
                  <a16:creationId xmlns:a16="http://schemas.microsoft.com/office/drawing/2014/main" id="{CEEDD681-7FCA-48C9-258C-A4B74491BF3A}"/>
                </a:ext>
              </a:extLst>
            </p:cNvPr>
            <p:cNvGrpSpPr/>
            <p:nvPr/>
          </p:nvGrpSpPr>
          <p:grpSpPr>
            <a:xfrm>
              <a:off x="3529466" y="5332461"/>
              <a:ext cx="634622" cy="634622"/>
              <a:chOff x="4149014" y="2950338"/>
              <a:chExt cx="634622" cy="634622"/>
            </a:xfrm>
          </p:grpSpPr>
          <p:sp>
            <p:nvSpPr>
              <p:cNvPr id="24" name="Oval 23">
                <a:extLst>
                  <a:ext uri="{FF2B5EF4-FFF2-40B4-BE49-F238E27FC236}">
                    <a16:creationId xmlns:a16="http://schemas.microsoft.com/office/drawing/2014/main" id="{9A73EBB1-FEA4-72D8-BA77-24760308B22A}"/>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Gráfico 24" descr="Utilizador destaque">
                <a:extLst>
                  <a:ext uri="{FF2B5EF4-FFF2-40B4-BE49-F238E27FC236}">
                    <a16:creationId xmlns:a16="http://schemas.microsoft.com/office/drawing/2014/main" id="{2460DABE-1516-CB42-F724-F651D6E544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26" name="Agrupar 25">
              <a:extLst>
                <a:ext uri="{FF2B5EF4-FFF2-40B4-BE49-F238E27FC236}">
                  <a16:creationId xmlns:a16="http://schemas.microsoft.com/office/drawing/2014/main" id="{AE27EEBD-70B2-C1EC-6FC4-1A2725593A1A}"/>
                </a:ext>
              </a:extLst>
            </p:cNvPr>
            <p:cNvGrpSpPr/>
            <p:nvPr/>
          </p:nvGrpSpPr>
          <p:grpSpPr>
            <a:xfrm>
              <a:off x="1094802" y="4635010"/>
              <a:ext cx="634622" cy="634622"/>
              <a:chOff x="4149014" y="2950338"/>
              <a:chExt cx="634622" cy="634622"/>
            </a:xfrm>
          </p:grpSpPr>
          <p:sp>
            <p:nvSpPr>
              <p:cNvPr id="27" name="Oval 26">
                <a:extLst>
                  <a:ext uri="{FF2B5EF4-FFF2-40B4-BE49-F238E27FC236}">
                    <a16:creationId xmlns:a16="http://schemas.microsoft.com/office/drawing/2014/main" id="{21BDA124-8945-C29A-7FAA-B97148CC9552}"/>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8" name="Gráfico 27" descr="Utilizador destaque">
                <a:extLst>
                  <a:ext uri="{FF2B5EF4-FFF2-40B4-BE49-F238E27FC236}">
                    <a16:creationId xmlns:a16="http://schemas.microsoft.com/office/drawing/2014/main" id="{24540423-333D-00DC-0D8A-D0F7BF7779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29" name="Agrupar 28">
              <a:extLst>
                <a:ext uri="{FF2B5EF4-FFF2-40B4-BE49-F238E27FC236}">
                  <a16:creationId xmlns:a16="http://schemas.microsoft.com/office/drawing/2014/main" id="{3A30F95C-79E9-5EF6-1802-432A170647E7}"/>
                </a:ext>
              </a:extLst>
            </p:cNvPr>
            <p:cNvGrpSpPr/>
            <p:nvPr/>
          </p:nvGrpSpPr>
          <p:grpSpPr>
            <a:xfrm>
              <a:off x="2217185" y="5348684"/>
              <a:ext cx="634622" cy="634622"/>
              <a:chOff x="4149014" y="2950338"/>
              <a:chExt cx="634622" cy="634622"/>
            </a:xfrm>
          </p:grpSpPr>
          <p:sp>
            <p:nvSpPr>
              <p:cNvPr id="30" name="Oval 29">
                <a:extLst>
                  <a:ext uri="{FF2B5EF4-FFF2-40B4-BE49-F238E27FC236}">
                    <a16:creationId xmlns:a16="http://schemas.microsoft.com/office/drawing/2014/main" id="{D97CA410-FC15-74AD-FB24-2D39B5071855}"/>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Gráfico 30" descr="Utilizador destaque">
                <a:extLst>
                  <a:ext uri="{FF2B5EF4-FFF2-40B4-BE49-F238E27FC236}">
                    <a16:creationId xmlns:a16="http://schemas.microsoft.com/office/drawing/2014/main" id="{A0A9F425-859C-58B8-48DB-8FB3A286F2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32" name="Agrupar 31">
              <a:extLst>
                <a:ext uri="{FF2B5EF4-FFF2-40B4-BE49-F238E27FC236}">
                  <a16:creationId xmlns:a16="http://schemas.microsoft.com/office/drawing/2014/main" id="{7261885E-A859-4738-05B3-5AAA366FF0E5}"/>
                </a:ext>
              </a:extLst>
            </p:cNvPr>
            <p:cNvGrpSpPr/>
            <p:nvPr/>
          </p:nvGrpSpPr>
          <p:grpSpPr>
            <a:xfrm>
              <a:off x="736163" y="2119958"/>
              <a:ext cx="634622" cy="634622"/>
              <a:chOff x="4149014" y="2950338"/>
              <a:chExt cx="634622" cy="634622"/>
            </a:xfrm>
          </p:grpSpPr>
          <p:sp>
            <p:nvSpPr>
              <p:cNvPr id="33" name="Oval 32">
                <a:extLst>
                  <a:ext uri="{FF2B5EF4-FFF2-40B4-BE49-F238E27FC236}">
                    <a16:creationId xmlns:a16="http://schemas.microsoft.com/office/drawing/2014/main" id="{843086AC-651A-91AC-2ACE-0A13E6E8AE2A}"/>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Gráfico 33" descr="Utilizador destaque">
                <a:extLst>
                  <a:ext uri="{FF2B5EF4-FFF2-40B4-BE49-F238E27FC236}">
                    <a16:creationId xmlns:a16="http://schemas.microsoft.com/office/drawing/2014/main" id="{40143944-DE93-D130-8285-DF3712500B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grpSp>
          <p:nvGrpSpPr>
            <p:cNvPr id="35" name="Agrupar 34">
              <a:extLst>
                <a:ext uri="{FF2B5EF4-FFF2-40B4-BE49-F238E27FC236}">
                  <a16:creationId xmlns:a16="http://schemas.microsoft.com/office/drawing/2014/main" id="{C780EA7F-32E7-CE3A-9033-D8D6CF4F824B}"/>
                </a:ext>
              </a:extLst>
            </p:cNvPr>
            <p:cNvGrpSpPr/>
            <p:nvPr/>
          </p:nvGrpSpPr>
          <p:grpSpPr>
            <a:xfrm>
              <a:off x="5173931" y="3429000"/>
              <a:ext cx="634622" cy="634622"/>
              <a:chOff x="4149014" y="2950338"/>
              <a:chExt cx="634622" cy="634622"/>
            </a:xfrm>
          </p:grpSpPr>
          <p:sp>
            <p:nvSpPr>
              <p:cNvPr id="36" name="Oval 35">
                <a:extLst>
                  <a:ext uri="{FF2B5EF4-FFF2-40B4-BE49-F238E27FC236}">
                    <a16:creationId xmlns:a16="http://schemas.microsoft.com/office/drawing/2014/main" id="{D4B9CAD5-DC6D-78C9-50EA-44864B864DF1}"/>
                  </a:ext>
                </a:extLst>
              </p:cNvPr>
              <p:cNvSpPr/>
              <p:nvPr/>
            </p:nvSpPr>
            <p:spPr>
              <a:xfrm>
                <a:off x="4149014" y="2950338"/>
                <a:ext cx="634622" cy="634622"/>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Gráfico 36" descr="Utilizador destaque">
                <a:extLst>
                  <a:ext uri="{FF2B5EF4-FFF2-40B4-BE49-F238E27FC236}">
                    <a16:creationId xmlns:a16="http://schemas.microsoft.com/office/drawing/2014/main" id="{7C23D608-C058-2556-400B-15C45C0819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7725" y="3039049"/>
                <a:ext cx="457200" cy="457200"/>
              </a:xfrm>
              <a:prstGeom prst="rect">
                <a:avLst/>
              </a:prstGeom>
            </p:spPr>
          </p:pic>
        </p:grpSp>
        <p:cxnSp>
          <p:nvCxnSpPr>
            <p:cNvPr id="41" name="Conexão reta 40">
              <a:extLst>
                <a:ext uri="{FF2B5EF4-FFF2-40B4-BE49-F238E27FC236}">
                  <a16:creationId xmlns:a16="http://schemas.microsoft.com/office/drawing/2014/main" id="{CA24FEFB-E5B6-34C0-2BF1-CEDDF02273B7}"/>
                </a:ext>
              </a:extLst>
            </p:cNvPr>
            <p:cNvCxnSpPr>
              <a:stCxn id="11" idx="4"/>
              <a:endCxn id="27" idx="7"/>
            </p:cNvCxnSpPr>
            <p:nvPr/>
          </p:nvCxnSpPr>
          <p:spPr>
            <a:xfrm flipH="1">
              <a:off x="1636486" y="1392360"/>
              <a:ext cx="1550834" cy="3335588"/>
            </a:xfrm>
            <a:prstGeom prst="line">
              <a:avLst/>
            </a:prstGeom>
          </p:spPr>
          <p:style>
            <a:lnRef idx="1">
              <a:schemeClr val="dk1"/>
            </a:lnRef>
            <a:fillRef idx="0">
              <a:schemeClr val="dk1"/>
            </a:fillRef>
            <a:effectRef idx="0">
              <a:schemeClr val="dk1"/>
            </a:effectRef>
            <a:fontRef idx="minor">
              <a:schemeClr val="tx1"/>
            </a:fontRef>
          </p:style>
        </p:cxnSp>
        <p:cxnSp>
          <p:nvCxnSpPr>
            <p:cNvPr id="42" name="Conexão reta 41">
              <a:extLst>
                <a:ext uri="{FF2B5EF4-FFF2-40B4-BE49-F238E27FC236}">
                  <a16:creationId xmlns:a16="http://schemas.microsoft.com/office/drawing/2014/main" id="{05B78346-6500-F4E2-5973-E4A33DCA3A63}"/>
                </a:ext>
              </a:extLst>
            </p:cNvPr>
            <p:cNvCxnSpPr>
              <a:cxnSpLocks/>
              <a:stCxn id="20" idx="2"/>
              <a:endCxn id="27" idx="7"/>
            </p:cNvCxnSpPr>
            <p:nvPr/>
          </p:nvCxnSpPr>
          <p:spPr>
            <a:xfrm flipH="1">
              <a:off x="1636486" y="2437269"/>
              <a:ext cx="3359168" cy="2290679"/>
            </a:xfrm>
            <a:prstGeom prst="line">
              <a:avLst/>
            </a:prstGeom>
          </p:spPr>
          <p:style>
            <a:lnRef idx="1">
              <a:schemeClr val="dk1"/>
            </a:lnRef>
            <a:fillRef idx="0">
              <a:schemeClr val="dk1"/>
            </a:fillRef>
            <a:effectRef idx="0">
              <a:schemeClr val="dk1"/>
            </a:effectRef>
            <a:fontRef idx="minor">
              <a:schemeClr val="tx1"/>
            </a:fontRef>
          </p:style>
        </p:cxnSp>
        <p:cxnSp>
          <p:nvCxnSpPr>
            <p:cNvPr id="44" name="Conexão reta 43">
              <a:extLst>
                <a:ext uri="{FF2B5EF4-FFF2-40B4-BE49-F238E27FC236}">
                  <a16:creationId xmlns:a16="http://schemas.microsoft.com/office/drawing/2014/main" id="{F6246B82-00B3-6906-72D2-38EECD814510}"/>
                </a:ext>
              </a:extLst>
            </p:cNvPr>
            <p:cNvCxnSpPr>
              <a:cxnSpLocks/>
              <a:stCxn id="20" idx="2"/>
              <a:endCxn id="7" idx="6"/>
            </p:cNvCxnSpPr>
            <p:nvPr/>
          </p:nvCxnSpPr>
          <p:spPr>
            <a:xfrm flipH="1">
              <a:off x="1179682" y="2437269"/>
              <a:ext cx="3815972" cy="1309042"/>
            </a:xfrm>
            <a:prstGeom prst="line">
              <a:avLst/>
            </a:prstGeom>
          </p:spPr>
          <p:style>
            <a:lnRef idx="1">
              <a:schemeClr val="dk1"/>
            </a:lnRef>
            <a:fillRef idx="0">
              <a:schemeClr val="dk1"/>
            </a:fillRef>
            <a:effectRef idx="0">
              <a:schemeClr val="dk1"/>
            </a:effectRef>
            <a:fontRef idx="minor">
              <a:schemeClr val="tx1"/>
            </a:fontRef>
          </p:style>
        </p:cxnSp>
        <p:cxnSp>
          <p:nvCxnSpPr>
            <p:cNvPr id="47" name="Conexão reta 46">
              <a:extLst>
                <a:ext uri="{FF2B5EF4-FFF2-40B4-BE49-F238E27FC236}">
                  <a16:creationId xmlns:a16="http://schemas.microsoft.com/office/drawing/2014/main" id="{86D8221E-D273-F0FD-C4B6-DA3DA77169F6}"/>
                </a:ext>
              </a:extLst>
            </p:cNvPr>
            <p:cNvCxnSpPr>
              <a:cxnSpLocks/>
              <a:stCxn id="14" idx="1"/>
              <a:endCxn id="7" idx="6"/>
            </p:cNvCxnSpPr>
            <p:nvPr/>
          </p:nvCxnSpPr>
          <p:spPr>
            <a:xfrm flipH="1" flipV="1">
              <a:off x="1179682" y="3746311"/>
              <a:ext cx="3541276" cy="981637"/>
            </a:xfrm>
            <a:prstGeom prst="line">
              <a:avLst/>
            </a:prstGeom>
          </p:spPr>
          <p:style>
            <a:lnRef idx="1">
              <a:schemeClr val="dk1"/>
            </a:lnRef>
            <a:fillRef idx="0">
              <a:schemeClr val="dk1"/>
            </a:fillRef>
            <a:effectRef idx="0">
              <a:schemeClr val="dk1"/>
            </a:effectRef>
            <a:fontRef idx="minor">
              <a:schemeClr val="tx1"/>
            </a:fontRef>
          </p:style>
        </p:cxnSp>
        <p:cxnSp>
          <p:nvCxnSpPr>
            <p:cNvPr id="50" name="Conexão reta 49">
              <a:extLst>
                <a:ext uri="{FF2B5EF4-FFF2-40B4-BE49-F238E27FC236}">
                  <a16:creationId xmlns:a16="http://schemas.microsoft.com/office/drawing/2014/main" id="{BF685C73-F89D-F23C-B928-842FAED434F6}"/>
                </a:ext>
              </a:extLst>
            </p:cNvPr>
            <p:cNvCxnSpPr>
              <a:cxnSpLocks/>
              <a:stCxn id="14" idx="1"/>
              <a:endCxn id="2" idx="5"/>
            </p:cNvCxnSpPr>
            <p:nvPr/>
          </p:nvCxnSpPr>
          <p:spPr>
            <a:xfrm flipH="1" flipV="1">
              <a:off x="2134395" y="1662514"/>
              <a:ext cx="2586563" cy="3065434"/>
            </a:xfrm>
            <a:prstGeom prst="line">
              <a:avLst/>
            </a:prstGeom>
          </p:spPr>
          <p:style>
            <a:lnRef idx="1">
              <a:schemeClr val="dk1"/>
            </a:lnRef>
            <a:fillRef idx="0">
              <a:schemeClr val="dk1"/>
            </a:fillRef>
            <a:effectRef idx="0">
              <a:schemeClr val="dk1"/>
            </a:effectRef>
            <a:fontRef idx="minor">
              <a:schemeClr val="tx1"/>
            </a:fontRef>
          </p:style>
        </p:cxnSp>
        <p:cxnSp>
          <p:nvCxnSpPr>
            <p:cNvPr id="53" name="Conexão reta 52">
              <a:extLst>
                <a:ext uri="{FF2B5EF4-FFF2-40B4-BE49-F238E27FC236}">
                  <a16:creationId xmlns:a16="http://schemas.microsoft.com/office/drawing/2014/main" id="{AAAC43CC-A8CA-B7D9-F75B-A5842EC3BA78}"/>
                </a:ext>
              </a:extLst>
            </p:cNvPr>
            <p:cNvCxnSpPr>
              <a:cxnSpLocks/>
              <a:stCxn id="33" idx="6"/>
              <a:endCxn id="2" idx="5"/>
            </p:cNvCxnSpPr>
            <p:nvPr/>
          </p:nvCxnSpPr>
          <p:spPr>
            <a:xfrm flipV="1">
              <a:off x="1370785" y="1662514"/>
              <a:ext cx="763610" cy="774755"/>
            </a:xfrm>
            <a:prstGeom prst="line">
              <a:avLst/>
            </a:prstGeom>
          </p:spPr>
          <p:style>
            <a:lnRef idx="1">
              <a:schemeClr val="dk1"/>
            </a:lnRef>
            <a:fillRef idx="0">
              <a:schemeClr val="dk1"/>
            </a:fillRef>
            <a:effectRef idx="0">
              <a:schemeClr val="dk1"/>
            </a:effectRef>
            <a:fontRef idx="minor">
              <a:schemeClr val="tx1"/>
            </a:fontRef>
          </p:style>
        </p:cxnSp>
        <p:cxnSp>
          <p:nvCxnSpPr>
            <p:cNvPr id="56" name="Conexão reta 55">
              <a:extLst>
                <a:ext uri="{FF2B5EF4-FFF2-40B4-BE49-F238E27FC236}">
                  <a16:creationId xmlns:a16="http://schemas.microsoft.com/office/drawing/2014/main" id="{DAEBC34B-ECCD-0815-C176-85942F96CED0}"/>
                </a:ext>
              </a:extLst>
            </p:cNvPr>
            <p:cNvCxnSpPr>
              <a:cxnSpLocks/>
              <a:stCxn id="33" idx="6"/>
              <a:endCxn id="30" idx="0"/>
            </p:cNvCxnSpPr>
            <p:nvPr/>
          </p:nvCxnSpPr>
          <p:spPr>
            <a:xfrm>
              <a:off x="1370785" y="2437269"/>
              <a:ext cx="1163711" cy="2911415"/>
            </a:xfrm>
            <a:prstGeom prst="line">
              <a:avLst/>
            </a:prstGeom>
          </p:spPr>
          <p:style>
            <a:lnRef idx="1">
              <a:schemeClr val="dk1"/>
            </a:lnRef>
            <a:fillRef idx="0">
              <a:schemeClr val="dk1"/>
            </a:fillRef>
            <a:effectRef idx="0">
              <a:schemeClr val="dk1"/>
            </a:effectRef>
            <a:fontRef idx="minor">
              <a:schemeClr val="tx1"/>
            </a:fontRef>
          </p:style>
        </p:cxnSp>
        <p:cxnSp>
          <p:nvCxnSpPr>
            <p:cNvPr id="59" name="Conexão reta 58">
              <a:extLst>
                <a:ext uri="{FF2B5EF4-FFF2-40B4-BE49-F238E27FC236}">
                  <a16:creationId xmlns:a16="http://schemas.microsoft.com/office/drawing/2014/main" id="{614584CF-05AC-52A5-B57C-BDEFF665B657}"/>
                </a:ext>
              </a:extLst>
            </p:cNvPr>
            <p:cNvCxnSpPr>
              <a:cxnSpLocks/>
              <a:stCxn id="17" idx="4"/>
              <a:endCxn id="30" idx="0"/>
            </p:cNvCxnSpPr>
            <p:nvPr/>
          </p:nvCxnSpPr>
          <p:spPr>
            <a:xfrm flipH="1">
              <a:off x="2534496" y="1755452"/>
              <a:ext cx="1916932" cy="3593232"/>
            </a:xfrm>
            <a:prstGeom prst="line">
              <a:avLst/>
            </a:prstGeom>
          </p:spPr>
          <p:style>
            <a:lnRef idx="1">
              <a:schemeClr val="dk1"/>
            </a:lnRef>
            <a:fillRef idx="0">
              <a:schemeClr val="dk1"/>
            </a:fillRef>
            <a:effectRef idx="0">
              <a:schemeClr val="dk1"/>
            </a:effectRef>
            <a:fontRef idx="minor">
              <a:schemeClr val="tx1"/>
            </a:fontRef>
          </p:style>
        </p:cxnSp>
        <p:cxnSp>
          <p:nvCxnSpPr>
            <p:cNvPr id="62" name="Conexão reta 61">
              <a:extLst>
                <a:ext uri="{FF2B5EF4-FFF2-40B4-BE49-F238E27FC236}">
                  <a16:creationId xmlns:a16="http://schemas.microsoft.com/office/drawing/2014/main" id="{FCBB3EAF-94FC-66CD-5D9B-B6195F701FFB}"/>
                </a:ext>
              </a:extLst>
            </p:cNvPr>
            <p:cNvCxnSpPr>
              <a:cxnSpLocks/>
              <a:stCxn id="17" idx="4"/>
              <a:endCxn id="24" idx="0"/>
            </p:cNvCxnSpPr>
            <p:nvPr/>
          </p:nvCxnSpPr>
          <p:spPr>
            <a:xfrm flipH="1">
              <a:off x="3846777" y="1755452"/>
              <a:ext cx="604651" cy="3577009"/>
            </a:xfrm>
            <a:prstGeom prst="line">
              <a:avLst/>
            </a:prstGeom>
          </p:spPr>
          <p:style>
            <a:lnRef idx="1">
              <a:schemeClr val="dk1"/>
            </a:lnRef>
            <a:fillRef idx="0">
              <a:schemeClr val="dk1"/>
            </a:fillRef>
            <a:effectRef idx="0">
              <a:schemeClr val="dk1"/>
            </a:effectRef>
            <a:fontRef idx="minor">
              <a:schemeClr val="tx1"/>
            </a:fontRef>
          </p:style>
        </p:cxnSp>
        <p:cxnSp>
          <p:nvCxnSpPr>
            <p:cNvPr id="65" name="Conexão reta 64">
              <a:extLst>
                <a:ext uri="{FF2B5EF4-FFF2-40B4-BE49-F238E27FC236}">
                  <a16:creationId xmlns:a16="http://schemas.microsoft.com/office/drawing/2014/main" id="{FFBE5AE7-67E6-77C9-C578-F8CBEACECB0D}"/>
                </a:ext>
              </a:extLst>
            </p:cNvPr>
            <p:cNvCxnSpPr>
              <a:cxnSpLocks/>
              <a:stCxn id="36" idx="2"/>
              <a:endCxn id="24" idx="0"/>
            </p:cNvCxnSpPr>
            <p:nvPr/>
          </p:nvCxnSpPr>
          <p:spPr>
            <a:xfrm flipH="1">
              <a:off x="3846777" y="3746311"/>
              <a:ext cx="1327154" cy="1586150"/>
            </a:xfrm>
            <a:prstGeom prst="line">
              <a:avLst/>
            </a:prstGeom>
          </p:spPr>
          <p:style>
            <a:lnRef idx="1">
              <a:schemeClr val="dk1"/>
            </a:lnRef>
            <a:fillRef idx="0">
              <a:schemeClr val="dk1"/>
            </a:fillRef>
            <a:effectRef idx="0">
              <a:schemeClr val="dk1"/>
            </a:effectRef>
            <a:fontRef idx="minor">
              <a:schemeClr val="tx1"/>
            </a:fontRef>
          </p:style>
        </p:cxnSp>
        <p:cxnSp>
          <p:nvCxnSpPr>
            <p:cNvPr id="68" name="Conexão reta 67">
              <a:extLst>
                <a:ext uri="{FF2B5EF4-FFF2-40B4-BE49-F238E27FC236}">
                  <a16:creationId xmlns:a16="http://schemas.microsoft.com/office/drawing/2014/main" id="{FA0A317F-2402-1DAF-4E2C-178DC2FCC3A7}"/>
                </a:ext>
              </a:extLst>
            </p:cNvPr>
            <p:cNvCxnSpPr>
              <a:cxnSpLocks/>
              <a:stCxn id="36" idx="2"/>
              <a:endCxn id="11" idx="4"/>
            </p:cNvCxnSpPr>
            <p:nvPr/>
          </p:nvCxnSpPr>
          <p:spPr>
            <a:xfrm flipH="1" flipV="1">
              <a:off x="3187320" y="1392360"/>
              <a:ext cx="1986611" cy="2353951"/>
            </a:xfrm>
            <a:prstGeom prst="line">
              <a:avLst/>
            </a:prstGeom>
          </p:spPr>
          <p:style>
            <a:lnRef idx="1">
              <a:schemeClr val="dk1"/>
            </a:lnRef>
            <a:fillRef idx="0">
              <a:schemeClr val="dk1"/>
            </a:fillRef>
            <a:effectRef idx="0">
              <a:schemeClr val="dk1"/>
            </a:effectRef>
            <a:fontRef idx="minor">
              <a:schemeClr val="tx1"/>
            </a:fontRef>
          </p:style>
        </p:cxnSp>
        <p:sp>
          <p:nvSpPr>
            <p:cNvPr id="71" name="TextBox 14">
              <a:extLst>
                <a:ext uri="{FF2B5EF4-FFF2-40B4-BE49-F238E27FC236}">
                  <a16:creationId xmlns:a16="http://schemas.microsoft.com/office/drawing/2014/main" id="{F0BFA672-8752-9239-AE59-33C381523253}"/>
                </a:ext>
              </a:extLst>
            </p:cNvPr>
            <p:cNvSpPr txBox="1"/>
            <p:nvPr/>
          </p:nvSpPr>
          <p:spPr>
            <a:xfrm>
              <a:off x="1875897" y="274062"/>
              <a:ext cx="2622846" cy="353943"/>
            </a:xfrm>
            <a:prstGeom prst="rect">
              <a:avLst/>
            </a:prstGeom>
          </p:spPr>
          <p:txBody>
            <a:bodyPr wrap="square" lIns="0" tIns="0" rIns="0" bIns="0" rtlCol="0" anchor="t">
              <a:spAutoFit/>
            </a:bodyPr>
            <a:lstStyle/>
            <a:p>
              <a:pPr algn="ctr"/>
              <a:r>
                <a:rPr lang="en-US" sz="1200" dirty="0">
                  <a:solidFill>
                    <a:srgbClr val="939393"/>
                  </a:solidFill>
                  <a:latin typeface="Montserrat Light" panose="00000400000000000000" pitchFamily="2" charset="0"/>
                  <a:ea typeface="Roboto" panose="02000000000000000000" pitchFamily="2" charset="0"/>
                  <a:cs typeface="Roboto" panose="02000000000000000000" pitchFamily="2" charset="0"/>
                </a:rPr>
                <a:t>FORMATOR</a:t>
              </a:r>
            </a:p>
            <a:p>
              <a:pPr algn="ctr"/>
              <a:r>
                <a:rPr lang="en-US" sz="1050" dirty="0">
                  <a:solidFill>
                    <a:srgbClr val="939393"/>
                  </a:solidFill>
                  <a:latin typeface="Montserrat Light" panose="00000400000000000000" pitchFamily="2" charset="0"/>
                  <a:ea typeface="Roboto" panose="02000000000000000000" pitchFamily="2" charset="0"/>
                  <a:cs typeface="Roboto" panose="02000000000000000000" pitchFamily="2" charset="0"/>
                </a:rPr>
                <a:t>Începeți și terminați aici</a:t>
              </a:r>
              <a:endParaRPr lang="en-US" sz="1050" dirty="0">
                <a:solidFill>
                  <a:srgbClr val="939393"/>
                </a:solidFill>
                <a:latin typeface="Montserrat Light" panose="00000400000000000000" pitchFamily="2" charset="0"/>
              </a:endParaRPr>
            </a:p>
          </p:txBody>
        </p:sp>
      </p:grpSp>
      <p:sp>
        <p:nvSpPr>
          <p:cNvPr id="76" name="Retângulo 75">
            <a:extLst>
              <a:ext uri="{FF2B5EF4-FFF2-40B4-BE49-F238E27FC236}">
                <a16:creationId xmlns:a16="http://schemas.microsoft.com/office/drawing/2014/main" id="{F87C945E-4456-8822-2AA0-76F7E587BA4C}"/>
              </a:ext>
            </a:extLst>
          </p:cNvPr>
          <p:cNvSpPr/>
          <p:nvPr/>
        </p:nvSpPr>
        <p:spPr>
          <a:xfrm>
            <a:off x="913497" y="1144246"/>
            <a:ext cx="1621972"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75000"/>
                    <a:lumOff val="25000"/>
                  </a:schemeClr>
                </a:solidFill>
                <a:latin typeface="Montserrat Light" panose="00000400000000000000" pitchFamily="2" charset="0"/>
              </a:rPr>
              <a:t>ZONA DE ȘEDERE</a:t>
            </a:r>
          </a:p>
        </p:txBody>
      </p:sp>
      <p:sp>
        <p:nvSpPr>
          <p:cNvPr id="79" name="Retângulo 78">
            <a:extLst>
              <a:ext uri="{FF2B5EF4-FFF2-40B4-BE49-F238E27FC236}">
                <a16:creationId xmlns:a16="http://schemas.microsoft.com/office/drawing/2014/main" id="{7AC9FD90-79E8-9584-8FA3-96DF81054AF7}"/>
              </a:ext>
            </a:extLst>
          </p:cNvPr>
          <p:cNvSpPr/>
          <p:nvPr/>
        </p:nvSpPr>
        <p:spPr>
          <a:xfrm>
            <a:off x="9586180" y="1144246"/>
            <a:ext cx="1621972"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75000"/>
                    <a:lumOff val="25000"/>
                  </a:schemeClr>
                </a:solidFill>
                <a:latin typeface="Montserrat Light" panose="00000400000000000000" pitchFamily="2" charset="0"/>
              </a:rPr>
              <a:t>ZONA DE ȘEDERE</a:t>
            </a:r>
          </a:p>
        </p:txBody>
      </p:sp>
    </p:spTree>
    <p:extLst>
      <p:ext uri="{BB962C8B-B14F-4D97-AF65-F5344CB8AC3E}">
        <p14:creationId xmlns:p14="http://schemas.microsoft.com/office/powerpoint/2010/main" val="2939852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215F3D40-94E3-D01D-AFFA-F79E86A789DE}"/>
              </a:ext>
            </a:extLst>
          </p:cNvPr>
          <p:cNvGraphicFramePr>
            <a:graphicFrameLocks noGrp="1"/>
          </p:cNvGraphicFramePr>
          <p:nvPr>
            <p:extLst>
              <p:ext uri="{D42A27DB-BD31-4B8C-83A1-F6EECF244321}">
                <p14:modId xmlns:p14="http://schemas.microsoft.com/office/powerpoint/2010/main" val="813769971"/>
              </p:ext>
            </p:extLst>
          </p:nvPr>
        </p:nvGraphicFramePr>
        <p:xfrm>
          <a:off x="1458395" y="440429"/>
          <a:ext cx="9275209" cy="5748541"/>
        </p:xfrm>
        <a:graphic>
          <a:graphicData uri="http://schemas.openxmlformats.org/drawingml/2006/table">
            <a:tbl>
              <a:tblPr firstRow="1" firstCol="1" bandRow="1">
                <a:tableStyleId>{5C22544A-7EE6-4342-B048-85BDC9FD1C3A}</a:tableStyleId>
              </a:tblPr>
              <a:tblGrid>
                <a:gridCol w="773667">
                  <a:extLst>
                    <a:ext uri="{9D8B030D-6E8A-4147-A177-3AD203B41FA5}">
                      <a16:colId xmlns:a16="http://schemas.microsoft.com/office/drawing/2014/main" val="2658411465"/>
                    </a:ext>
                  </a:extLst>
                </a:gridCol>
                <a:gridCol w="8501542">
                  <a:extLst>
                    <a:ext uri="{9D8B030D-6E8A-4147-A177-3AD203B41FA5}">
                      <a16:colId xmlns:a16="http://schemas.microsoft.com/office/drawing/2014/main" val="3953770413"/>
                    </a:ext>
                  </a:extLst>
                </a:gridCol>
              </a:tblGrid>
              <a:tr h="705396">
                <a:tc gridSpan="2">
                  <a:txBody>
                    <a:bodyPr/>
                    <a:lstStyle/>
                    <a:p>
                      <a:pPr algn="ctr">
                        <a:lnSpc>
                          <a:spcPct val="107000"/>
                        </a:lnSpc>
                        <a:spcAft>
                          <a:spcPts val="800"/>
                        </a:spcAft>
                      </a:pPr>
                      <a:r>
                        <a:rPr lang="en-US" sz="1000" kern="100" dirty="0">
                          <a:solidFill>
                            <a:schemeClr val="tx1">
                              <a:lumMod val="65000"/>
                              <a:lumOff val="35000"/>
                            </a:schemeClr>
                          </a:solidFill>
                          <a:effectLst/>
                          <a:latin typeface="Montserrat Light" panose="00000400000000000000" pitchFamily="50" charset="0"/>
                        </a:rPr>
                        <a:t> </a:t>
                      </a:r>
                      <a:endParaRPr lang="pt-PT" sz="1000" kern="100" dirty="0">
                        <a:solidFill>
                          <a:schemeClr val="tx1">
                            <a:lumMod val="65000"/>
                            <a:lumOff val="35000"/>
                          </a:schemeClr>
                        </a:solidFill>
                        <a:effectLst/>
                        <a:latin typeface="Montserrat Light" panose="00000400000000000000" pitchFamily="50" charset="0"/>
                      </a:endParaRPr>
                    </a:p>
                    <a:p>
                      <a:pPr marL="0" algn="ctr" defTabSz="914400" rtl="0" eaLnBrk="1" latinLnBrk="0" hangingPunct="1">
                        <a:lnSpc>
                          <a:spcPct val="107000"/>
                        </a:lnSpc>
                        <a:spcAft>
                          <a:spcPts val="800"/>
                        </a:spcAft>
                      </a:pPr>
                      <a:r>
                        <a:rPr lang="en-US" sz="1400" b="0" kern="100" dirty="0">
                          <a:solidFill>
                            <a:schemeClr val="tx1">
                              <a:lumMod val="65000"/>
                              <a:lumOff val="35000"/>
                            </a:schemeClr>
                          </a:solidFill>
                          <a:effectLst/>
                          <a:latin typeface="Montserrat" panose="02000505000000020004" pitchFamily="2" charset="0"/>
                          <a:ea typeface="+mn-ea"/>
                          <a:cs typeface="+mn-cs"/>
                        </a:rPr>
                        <a:t>Introducere în tema cursului "Mobilizarea tinerilor pentru orașe incluzive din perspectiva de gen</a:t>
                      </a:r>
                      <a:endParaRPr lang="pt-PT" sz="1400" b="0" kern="100" dirty="0">
                        <a:solidFill>
                          <a:schemeClr val="tx1">
                            <a:lumMod val="65000"/>
                            <a:lumOff val="35000"/>
                          </a:schemeClr>
                        </a:solidFill>
                        <a:effectLst/>
                        <a:latin typeface="Montserrat" panose="02000505000000020004" pitchFamily="2" charset="0"/>
                        <a:ea typeface="+mn-ea"/>
                        <a:cs typeface="+mn-cs"/>
                      </a:endParaRPr>
                    </a:p>
                    <a:p>
                      <a:pPr algn="ctr">
                        <a:lnSpc>
                          <a:spcPct val="107000"/>
                        </a:lnSpc>
                        <a:spcAft>
                          <a:spcPts val="800"/>
                        </a:spcAft>
                      </a:pPr>
                      <a:r>
                        <a:rPr lang="en-US" sz="1000" kern="100" dirty="0">
                          <a:solidFill>
                            <a:schemeClr val="tx1">
                              <a:lumMod val="65000"/>
                              <a:lumOff val="35000"/>
                            </a:schemeClr>
                          </a:solidFill>
                          <a:effectLst/>
                          <a:latin typeface="Montserrat Light" panose="00000400000000000000" pitchFamily="50" charset="0"/>
                        </a:rPr>
                        <a:t> </a:t>
                      </a:r>
                      <a:endParaRPr lang="pt-PT" sz="1000" kern="100" dirty="0">
                        <a:solidFill>
                          <a:schemeClr val="tx1">
                            <a:lumMod val="65000"/>
                            <a:lumOff val="35000"/>
                          </a:schemeClr>
                        </a:solidFill>
                        <a:effectLst/>
                        <a:latin typeface="Montserrat Light" panose="00000400000000000000" pitchFamily="50" charset="0"/>
                        <a:ea typeface="Calibri" panose="020F0502020204030204" pitchFamily="34" charset="0"/>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hMerge="1">
                  <a:txBody>
                    <a:bodyPr/>
                    <a:lstStyle/>
                    <a:p>
                      <a:endParaRPr lang="pt-PT"/>
                    </a:p>
                  </a:txBody>
                  <a:tcPr>
                    <a:lnL w="12700" cap="flat" cmpd="sng" algn="ctr">
                      <a:solidFill>
                        <a:schemeClr val="bg1">
                          <a:lumMod val="75000"/>
                        </a:schemeClr>
                      </a:solidFill>
                      <a:prstDash val="solid"/>
                      <a:round/>
                      <a:headEnd type="none" w="med" len="med"/>
                      <a:tailEnd type="none" w="med" len="med"/>
                    </a:lnL>
                  </a:tcPr>
                </a:tc>
                <a:extLst>
                  <a:ext uri="{0D108BD9-81ED-4DB2-BD59-A6C34878D82A}">
                    <a16:rowId xmlns:a16="http://schemas.microsoft.com/office/drawing/2014/main" val="3941232191"/>
                  </a:ext>
                </a:extLst>
              </a:tr>
              <a:tr h="632417">
                <a:tc gridSpan="2">
                  <a:txBody>
                    <a:bodyPr/>
                    <a:lstStyle/>
                    <a:p>
                      <a:pPr algn="l">
                        <a:lnSpc>
                          <a:spcPct val="107000"/>
                        </a:lnSpc>
                        <a:spcAft>
                          <a:spcPts val="800"/>
                        </a:spcAft>
                      </a:pPr>
                      <a:endParaRPr lang="en-US" sz="10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algn="l">
                        <a:lnSpc>
                          <a:spcPct val="107000"/>
                        </a:lnSpc>
                        <a:spcAft>
                          <a:spcPts val="800"/>
                        </a:spcAft>
                      </a:pPr>
                      <a:r>
                        <a:rPr lang="en-US" sz="120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b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În acest moment, formatorul va prezenta tema și întrebările programului "Mobilizarea tinerilor pentru orașe incluzive din perspectiva de gen", pentru a contextualiza "de ce sunteți aici" și "care este rolul dumneavoastră în acest program?"</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algn="l">
                        <a:lnSpc>
                          <a:spcPct val="107000"/>
                        </a:lnSpc>
                        <a:spcAft>
                          <a:spcPts val="800"/>
                        </a:spcAft>
                      </a:pPr>
                      <a:r>
                        <a:rPr lang="en-US" sz="50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a:t>
                      </a:r>
                      <a:endParaRPr lang="pt-PT" sz="50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pt-PT"/>
                    </a:p>
                  </a:txBody>
                  <a:tcPr>
                    <a:lnL w="12700" cap="flat" cmpd="sng" algn="ctr">
                      <a:solidFill>
                        <a:schemeClr val="bg1">
                          <a:lumMod val="75000"/>
                        </a:schemeClr>
                      </a:solidFill>
                      <a:prstDash val="solid"/>
                      <a:round/>
                      <a:headEnd type="none" w="med" len="med"/>
                      <a:tailEnd type="none" w="med" len="med"/>
                    </a:lnL>
                  </a:tcPr>
                </a:tc>
                <a:extLst>
                  <a:ext uri="{0D108BD9-81ED-4DB2-BD59-A6C34878D82A}">
                    <a16:rowId xmlns:a16="http://schemas.microsoft.com/office/drawing/2014/main" val="1302353970"/>
                  </a:ext>
                </a:extLst>
              </a:tr>
              <a:tr h="149350">
                <a:tc>
                  <a:txBody>
                    <a:bodyPr/>
                    <a:lstStyle/>
                    <a:p>
                      <a:pPr algn="ctr">
                        <a:lnSpc>
                          <a:spcPct val="107000"/>
                        </a:lnSpc>
                        <a:spcAft>
                          <a:spcPts val="800"/>
                        </a:spcAft>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Timp</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lnSpc>
                          <a:spcPct val="107000"/>
                        </a:lnSpc>
                        <a:spcAft>
                          <a:spcPts val="800"/>
                        </a:spcAft>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Trepte</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67477359"/>
                  </a:ext>
                </a:extLst>
              </a:tr>
              <a:tr h="539106">
                <a:tc>
                  <a:txBody>
                    <a:bodyPr/>
                    <a:lstStyle/>
                    <a:p>
                      <a:pPr algn="ctr">
                        <a:lnSpc>
                          <a:spcPct val="107000"/>
                        </a:lnSpc>
                        <a:spcAft>
                          <a:spcPts val="800"/>
                        </a:spcAf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5 min</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lvl="0" indent="-228600" algn="l">
                        <a:lnSpc>
                          <a:spcPct val="107000"/>
                        </a:lnSpc>
                        <a:spcAft>
                          <a:spcPts val="800"/>
                        </a:spcAft>
                        <a:buFont typeface="+mj-lt"/>
                        <a:buAutoNum type="arabicPeriod"/>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Cursanții ar trebui să se așeze în formă de "U" în jurul "urzelii" pe care au creat-o în activitatea de spargere a gheții.</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0" indent="0" algn="l">
                        <a:lnSpc>
                          <a:spcPct val="107000"/>
                        </a:lnSpc>
                        <a:spcAft>
                          <a:spcPts val="800"/>
                        </a:spcAft>
                        <a:buFont typeface="+mj-lt"/>
                        <a:buNone/>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90579096"/>
                  </a:ext>
                </a:extLst>
              </a:tr>
              <a:tr h="424330">
                <a:tc>
                  <a:txBody>
                    <a:bodyPr/>
                    <a:lstStyle/>
                    <a:p>
                      <a:pPr algn="ctr">
                        <a:lnSpc>
                          <a:spcPct val="107000"/>
                        </a:lnSpc>
                        <a:spcAft>
                          <a:spcPts val="800"/>
                        </a:spcAf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5 min</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lvl="0" indent="-228600" algn="l">
                        <a:lnSpc>
                          <a:spcPct val="107000"/>
                        </a:lnSpc>
                        <a:spcAft>
                          <a:spcPts val="800"/>
                        </a:spcAft>
                        <a:buFont typeface="+mj-lt"/>
                        <a:buAutoNum type="arabicPeriod" startAt="2"/>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Formatorul va introduce subiectul orașelor întrebând ce reprezintă orașele.</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0" indent="0" algn="l">
                        <a:lnSpc>
                          <a:spcPct val="107000"/>
                        </a:lnSpc>
                        <a:spcAft>
                          <a:spcPts val="800"/>
                        </a:spcAft>
                        <a:buFont typeface="+mj-lt"/>
                        <a:buNone/>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305889244"/>
                  </a:ext>
                </a:extLst>
              </a:tr>
              <a:tr h="696601">
                <a:tc>
                  <a:txBody>
                    <a:bodyPr/>
                    <a:lstStyle/>
                    <a:p>
                      <a:pPr algn="ctr">
                        <a:lnSpc>
                          <a:spcPct val="107000"/>
                        </a:lnSpc>
                        <a:spcAft>
                          <a:spcPts val="800"/>
                        </a:spcAf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20 min</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lvl="0" indent="-228600" algn="l">
                        <a:lnSpc>
                          <a:spcPct val="107000"/>
                        </a:lnSpc>
                        <a:spcAft>
                          <a:spcPts val="800"/>
                        </a:spcAft>
                        <a:buFont typeface="+mj-lt"/>
                        <a:buAutoNum type="arabicPeriod" startAt="3"/>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Fiecare cursant va fi rugat să scrie pe un </a:t>
                      </a:r>
                      <a:r>
                        <a:rPr lang="en-US" sz="1050" b="0" kern="1200" dirty="0" err="1">
                          <a:solidFill>
                            <a:schemeClr val="tx1">
                              <a:lumMod val="65000"/>
                              <a:lumOff val="35000"/>
                            </a:schemeClr>
                          </a:solidFill>
                          <a:effectLst/>
                          <a:latin typeface="Montserrat" panose="02000505000000020004" pitchFamily="2" charset="0"/>
                          <a:ea typeface="+mn-ea"/>
                          <a:cs typeface="Times New Roman" panose="02020603050405020304" pitchFamily="18" charset="0"/>
                        </a:rPr>
                        <a:t>post-it </a:t>
                      </a: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un cuvânt care să răspundă la întrebarea </a:t>
                      </a: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"ce reprezintă/ce sunt orașele?" </a:t>
                      </a: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și apoi să lipească </a:t>
                      </a:r>
                      <a:r>
                        <a:rPr lang="en-US" sz="1050" b="0" kern="1200" dirty="0" err="1">
                          <a:solidFill>
                            <a:schemeClr val="tx1">
                              <a:lumMod val="65000"/>
                              <a:lumOff val="35000"/>
                            </a:schemeClr>
                          </a:solidFill>
                          <a:effectLst/>
                          <a:latin typeface="Montserrat" panose="02000505000000020004" pitchFamily="2" charset="0"/>
                          <a:ea typeface="+mn-ea"/>
                          <a:cs typeface="Times New Roman" panose="02020603050405020304" pitchFamily="18" charset="0"/>
                        </a:rPr>
                        <a:t>post-it-ul de </a:t>
                      </a: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"urzeala" de pe podea. Aceasta este o metodă interogativă inductivă, deoarece presupune utilizarea cunoștințelor dobândite prin procesul experiențial al fiecărui cursant.</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37046855"/>
                  </a:ext>
                </a:extLst>
              </a:tr>
              <a:tr h="974661">
                <a:tc>
                  <a:txBody>
                    <a:bodyPr/>
                    <a:lstStyle/>
                    <a:p>
                      <a:pPr algn="ctr">
                        <a:lnSpc>
                          <a:spcPct val="107000"/>
                        </a:lnSpc>
                        <a:spcAft>
                          <a:spcPts val="800"/>
                        </a:spcAf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5 min</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lvl="0" indent="-228600" algn="l">
                        <a:lnSpc>
                          <a:spcPct val="107000"/>
                        </a:lnSpc>
                        <a:spcAft>
                          <a:spcPts val="800"/>
                        </a:spcAft>
                        <a:buFont typeface="+mj-lt"/>
                        <a:buAutoNum type="arabicPeriod" startAt="4"/>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După ce toți cursanții și-au plasat </a:t>
                      </a:r>
                      <a:r>
                        <a:rPr lang="en-US" sz="1050" b="0" kern="1200" dirty="0" err="1">
                          <a:solidFill>
                            <a:schemeClr val="tx1">
                              <a:lumMod val="65000"/>
                              <a:lumOff val="35000"/>
                            </a:schemeClr>
                          </a:solidFill>
                          <a:effectLst/>
                          <a:latin typeface="Montserrat" panose="02000505000000020004" pitchFamily="2" charset="0"/>
                          <a:ea typeface="+mn-ea"/>
                          <a:cs typeface="Times New Roman" panose="02020603050405020304" pitchFamily="18" charset="0"/>
                        </a:rPr>
                        <a:t>post-it-urile </a:t>
                      </a: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pe web, formatorul ar trebui să continue cu o discuție generală privind impactul politicilor, serviciilor și infrastructurilor orașului asupra vieții de zi cu zi; unele probleme grave din societăți care pun în pericol echilibrul, dreptatea și echitatea (cele menționate în experiența de învățare gamificată); și rolul societății, și în special al tinerilor, în luarea deciziilor și în schimbare. Metoda de formare utilizată aici va fi metoda expozitivă/demonstrativă afirmativă, deoarece se așteaptă ca formatorul să fie punctul central de transmitere a unei cunoștințe construite.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457200" indent="0" algn="l">
                        <a:lnSpc>
                          <a:spcPct val="107000"/>
                        </a:lnSpc>
                        <a:spcAft>
                          <a:spcPts val="800"/>
                        </a:spcAft>
                        <a:buFont typeface="+mj-lt"/>
                        <a:buNone/>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77904816"/>
                  </a:ext>
                </a:extLst>
              </a:tr>
              <a:tr h="1047827">
                <a:tc>
                  <a:txBody>
                    <a:bodyPr/>
                    <a:lstStyle/>
                    <a:p>
                      <a:pPr algn="l">
                        <a:lnSpc>
                          <a:spcPct val="107000"/>
                        </a:lnSpc>
                        <a:spcAft>
                          <a:spcPts val="800"/>
                        </a:spcAft>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lvl="0" indent="-228600" algn="l">
                        <a:lnSpc>
                          <a:spcPct val="107000"/>
                        </a:lnSpc>
                        <a:buFont typeface="+mj-lt"/>
                        <a:buAutoNum type="arabicPeriod" startAt="5"/>
                        <a:tabLst>
                          <a:tab pos="1755775" algn="l"/>
                        </a:tabLs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Pentru această dinamică, formatorul va fi însoțit de un </a:t>
                      </a: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PowerPoint* </a:t>
                      </a: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cu maximum 20 de diapozitive cu informațiile esențiale și ideile cheie ale subiectelor menționate.</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457200" indent="0" algn="l">
                        <a:lnSpc>
                          <a:spcPct val="107000"/>
                        </a:lnSpc>
                        <a:buFont typeface="+mj-lt"/>
                        <a:buNone/>
                        <a:tabLst>
                          <a:tab pos="1755775" algn="l"/>
                        </a:tabLs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457200" indent="0" algn="l">
                        <a:lnSpc>
                          <a:spcPct val="107000"/>
                        </a:lnSpc>
                        <a:buFont typeface="+mj-lt"/>
                        <a:buNone/>
                      </a:pPr>
                      <a:r>
                        <a:rPr lang="en-US" sz="1050" b="0" u="sng"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Puteți găsi PowerPoint-ul în folderul sesiunii.</a:t>
                      </a:r>
                      <a:endParaRPr lang="pt-PT" sz="1050" b="0" u="sng"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457200" indent="0" algn="l">
                        <a:lnSpc>
                          <a:spcPct val="107000"/>
                        </a:lnSpc>
                        <a:buFont typeface="+mj-lt"/>
                        <a:buNone/>
                        <a:tabLst>
                          <a:tab pos="1755775" algn="l"/>
                        </a:tabLs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marL="457200" indent="0" algn="l">
                        <a:lnSpc>
                          <a:spcPct val="107000"/>
                        </a:lnSpc>
                        <a:spcAft>
                          <a:spcPts val="800"/>
                        </a:spcAft>
                        <a:buFont typeface="+mj-lt"/>
                        <a:buNone/>
                        <a:tabLst>
                          <a:tab pos="1755775" algn="l"/>
                        </a:tabLst>
                      </a:pPr>
                      <a:r>
                        <a:rPr lang="en-US"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597461004"/>
                  </a:ext>
                </a:extLst>
              </a:tr>
            </a:tbl>
          </a:graphicData>
        </a:graphic>
      </p:graphicFrame>
    </p:spTree>
    <p:extLst>
      <p:ext uri="{BB962C8B-B14F-4D97-AF65-F5344CB8AC3E}">
        <p14:creationId xmlns:p14="http://schemas.microsoft.com/office/powerpoint/2010/main" val="569430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0">
                <a:solidFill>
                  <a:schemeClr val="bg1"/>
                </a:solidFill>
                <a:effectLst/>
                <a:latin typeface="Montserrat" panose="02000505000000020004" pitchFamily="2" charset="0"/>
                <a:ea typeface="Calibri" panose="020F0502020204030204" pitchFamily="34" charset="0"/>
                <a:cs typeface="Times New Roman" panose="02020603050405020304" pitchFamily="18" charset="0"/>
              </a:defRPr>
            </a:lvl1pPr>
          </a:lstStyle>
          <a:p>
            <a:pPr algn="ctr"/>
            <a:r>
              <a:rPr lang="en-US" sz="3200" b="1" dirty="0">
                <a:solidFill>
                  <a:srgbClr val="FF636C"/>
                </a:solidFill>
                <a:effectLst/>
                <a:latin typeface="Montserrat" pitchFamily="2" charset="0"/>
                <a:ea typeface="Roboto" panose="02000000000000000000" pitchFamily="2" charset="0"/>
                <a:cs typeface="Roboto" panose="02000000000000000000" pitchFamily="2" charset="0"/>
              </a:rPr>
              <a:t>Sesiunea 2</a:t>
            </a:r>
            <a:endParaRPr lang="en-US" sz="4800" b="1" dirty="0">
              <a:solidFill>
                <a:srgbClr val="FF636C"/>
              </a:solidFill>
              <a:latin typeface="Montserrat"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027689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Uma imagem com pessoa, encarnado&#10;&#10;Descrição gerada automaticamente">
            <a:extLst>
              <a:ext uri="{FF2B5EF4-FFF2-40B4-BE49-F238E27FC236}">
                <a16:creationId xmlns:a16="http://schemas.microsoft.com/office/drawing/2014/main" id="{9C91E992-941D-CE4C-B3A7-83FB2FDD6E9A}"/>
              </a:ext>
            </a:extLst>
          </p:cNvPr>
          <p:cNvPicPr>
            <a:picLocks noChangeAspect="1"/>
          </p:cNvPicPr>
          <p:nvPr/>
        </p:nvPicPr>
        <p:blipFill rotWithShape="1">
          <a:blip r:embed="rId2">
            <a:extLst>
              <a:ext uri="{28A0092B-C50C-407E-A947-70E740481C1C}">
                <a14:useLocalDpi xmlns:a14="http://schemas.microsoft.com/office/drawing/2010/main" val="0"/>
              </a:ext>
            </a:extLst>
          </a:blip>
          <a:srcRect r="5"/>
          <a:stretch/>
        </p:blipFill>
        <p:spPr>
          <a:xfrm>
            <a:off x="5184197" y="0"/>
            <a:ext cx="8753476" cy="6858000"/>
          </a:xfrm>
          <a:prstGeom prst="rect">
            <a:avLst/>
          </a:prstGeom>
        </p:spPr>
      </p:pic>
      <p:sp>
        <p:nvSpPr>
          <p:cNvPr id="2" name="TextBox 10">
            <a:extLst>
              <a:ext uri="{FF2B5EF4-FFF2-40B4-BE49-F238E27FC236}">
                <a16:creationId xmlns:a16="http://schemas.microsoft.com/office/drawing/2014/main" id="{2762F1C1-650E-E729-EBC1-5ADBCA932232}"/>
              </a:ext>
            </a:extLst>
          </p:cNvPr>
          <p:cNvSpPr txBox="1"/>
          <p:nvPr/>
        </p:nvSpPr>
        <p:spPr>
          <a:xfrm>
            <a:off x="768463" y="1299442"/>
            <a:ext cx="5223935" cy="1508105"/>
          </a:xfrm>
          <a:prstGeom prst="rect">
            <a:avLst/>
          </a:prstGeom>
        </p:spPr>
        <p:txBody>
          <a:bodyPr wrap="square" lIns="0" tIns="0" rIns="0" bIns="0" rtlCol="0" anchor="t">
            <a:spAutoFit/>
          </a:bodyPr>
          <a:lstStyle/>
          <a:p>
            <a:pPr>
              <a:spcAft>
                <a:spcPts val="1200"/>
              </a:spcAft>
            </a:pPr>
            <a:r>
              <a:rPr lang="en-US" sz="4000" dirty="0">
                <a:solidFill>
                  <a:srgbClr val="FF636C"/>
                </a:solidFill>
                <a:latin typeface="Montserrat SemiBold" panose="00000700000000000000" pitchFamily="2" charset="0"/>
              </a:rPr>
              <a:t>CE ESTE?</a:t>
            </a:r>
          </a:p>
          <a:p>
            <a:pPr>
              <a:spcAft>
                <a:spcPts val="1200"/>
              </a:spcAft>
            </a:pPr>
            <a:endParaRPr lang="en-US" sz="4800" dirty="0">
              <a:solidFill>
                <a:srgbClr val="FF636C"/>
              </a:solidFill>
              <a:latin typeface="Montserrat SemiBold" panose="00000700000000000000" pitchFamily="2" charset="0"/>
            </a:endParaRPr>
          </a:p>
        </p:txBody>
      </p:sp>
      <p:sp>
        <p:nvSpPr>
          <p:cNvPr id="4" name="Subtitle 2">
            <a:extLst>
              <a:ext uri="{FF2B5EF4-FFF2-40B4-BE49-F238E27FC236}">
                <a16:creationId xmlns:a16="http://schemas.microsoft.com/office/drawing/2014/main" id="{7824C8A5-B969-DB5A-3592-B0B4C100FAF7}"/>
              </a:ext>
            </a:extLst>
          </p:cNvPr>
          <p:cNvSpPr txBox="1">
            <a:spLocks/>
          </p:cNvSpPr>
          <p:nvPr/>
        </p:nvSpPr>
        <p:spPr>
          <a:xfrm>
            <a:off x="856394" y="6126037"/>
            <a:ext cx="5239606" cy="523220"/>
          </a:xfrm>
          <a:prstGeom prst="rect">
            <a:avLst/>
          </a:prstGeom>
        </p:spPr>
        <p:txBody>
          <a:bodyPr vert="horz" wrap="square" lIns="91440" tIns="45720" rIns="91440" bIns="4572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32">
              <a:lnSpc>
                <a:spcPct val="100000"/>
              </a:lnSpc>
              <a:spcBef>
                <a:spcPct val="0"/>
              </a:spcBef>
              <a:buFont typeface="Arial" panose="020B0604020202020204" pitchFamily="34" charset="0"/>
              <a:buNone/>
              <a:defRPr/>
            </a:pPr>
            <a:r>
              <a:rPr lang="en-US" altLang="pt-PT" sz="1400" dirty="0">
                <a:solidFill>
                  <a:srgbClr val="176F78"/>
                </a:solidFill>
                <a:latin typeface="Montserrat" panose="02000505000000020004" pitchFamily="2" charset="0"/>
                <a:ea typeface="Roboto" panose="02000000000000000000" pitchFamily="2" charset="0"/>
                <a:cs typeface="Roboto" panose="02000000000000000000" pitchFamily="2" charset="0"/>
              </a:rPr>
              <a:t>Limbi: 1</a:t>
            </a:r>
            <a:r>
              <a:rPr lang="en-US" altLang="pt-PT" sz="1400" baseline="30000" dirty="0">
                <a:solidFill>
                  <a:srgbClr val="176F78"/>
                </a:solidFill>
                <a:latin typeface="Montserrat" panose="02000505000000020004" pitchFamily="2" charset="0"/>
                <a:ea typeface="Roboto" panose="02000000000000000000" pitchFamily="2" charset="0"/>
                <a:cs typeface="Roboto" panose="02000000000000000000" pitchFamily="2" charset="0"/>
              </a:rPr>
              <a:t>ST</a:t>
            </a:r>
            <a:r>
              <a:rPr lang="en-US" altLang="pt-PT" sz="1400" dirty="0">
                <a:solidFill>
                  <a:srgbClr val="176F78"/>
                </a:solidFill>
                <a:latin typeface="Montserrat" panose="02000505000000020004" pitchFamily="2" charset="0"/>
                <a:ea typeface="Roboto" panose="02000000000000000000" pitchFamily="2" charset="0"/>
                <a:cs typeface="Roboto" panose="02000000000000000000" pitchFamily="2" charset="0"/>
              </a:rPr>
              <a:t> Engleză </a:t>
            </a:r>
            <a:br>
              <a:rPr lang="en-US" altLang="pt-PT" sz="1400" dirty="0">
                <a:solidFill>
                  <a:srgbClr val="176F78"/>
                </a:solidFill>
                <a:latin typeface="Montserrat" panose="02000505000000020004" pitchFamily="2" charset="0"/>
                <a:ea typeface="Roboto" panose="02000000000000000000" pitchFamily="2" charset="0"/>
                <a:cs typeface="Roboto" panose="02000000000000000000" pitchFamily="2" charset="0"/>
              </a:rPr>
            </a:br>
            <a:r>
              <a:rPr lang="en-US" altLang="pt-PT" sz="1400" dirty="0">
                <a:solidFill>
                  <a:srgbClr val="176F78"/>
                </a:solidFill>
                <a:latin typeface="Montserrat" panose="02000505000000020004" pitchFamily="2" charset="0"/>
                <a:ea typeface="Roboto" panose="02000000000000000000" pitchFamily="2" charset="0"/>
                <a:cs typeface="Roboto" panose="02000000000000000000" pitchFamily="2" charset="0"/>
              </a:rPr>
              <a:t>Traduceri în: italiană, română, sârbă și greacă  </a:t>
            </a:r>
          </a:p>
        </p:txBody>
      </p:sp>
      <p:sp>
        <p:nvSpPr>
          <p:cNvPr id="6" name="Retângulo 5">
            <a:extLst>
              <a:ext uri="{FF2B5EF4-FFF2-40B4-BE49-F238E27FC236}">
                <a16:creationId xmlns:a16="http://schemas.microsoft.com/office/drawing/2014/main" id="{27B17C87-3E9E-D83C-DC2D-611FBCCA68DC}"/>
              </a:ext>
            </a:extLst>
          </p:cNvPr>
          <p:cNvSpPr/>
          <p:nvPr/>
        </p:nvSpPr>
        <p:spPr>
          <a:xfrm>
            <a:off x="0" y="1299442"/>
            <a:ext cx="291101" cy="4633767"/>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solidFill>
                <a:srgbClr val="FF636C"/>
              </a:solidFill>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1101" y="200025"/>
            <a:ext cx="609599" cy="523623"/>
          </a:xfrm>
          <a:prstGeom prst="rect">
            <a:avLst/>
          </a:prstGeom>
        </p:spPr>
      </p:pic>
      <p:sp>
        <p:nvSpPr>
          <p:cNvPr id="8" name="CaixaDeTexto 7">
            <a:extLst>
              <a:ext uri="{FF2B5EF4-FFF2-40B4-BE49-F238E27FC236}">
                <a16:creationId xmlns:a16="http://schemas.microsoft.com/office/drawing/2014/main" id="{D094B23B-E875-9ED1-1C85-D87869604E1A}"/>
              </a:ext>
            </a:extLst>
          </p:cNvPr>
          <p:cNvSpPr txBox="1"/>
          <p:nvPr/>
        </p:nvSpPr>
        <p:spPr>
          <a:xfrm>
            <a:off x="622929" y="2285569"/>
            <a:ext cx="5706536" cy="3293209"/>
          </a:xfrm>
          <a:prstGeom prst="rect">
            <a:avLst/>
          </a:prstGeom>
          <a:noFill/>
        </p:spPr>
        <p:txBody>
          <a:bodyPr wrap="square">
            <a:spAutoFit/>
          </a:bodyPr>
          <a:lstStyle/>
          <a:p>
            <a:pPr marL="285750" indent="-285750">
              <a:buFont typeface="Arial" panose="020B0604020202020204" pitchFamily="34" charset="0"/>
              <a:buChar char="•"/>
            </a:pPr>
            <a:r>
              <a:rPr lang="en-US" sz="1600" dirty="0">
                <a:solidFill>
                  <a:srgbClr val="FF636C"/>
                </a:solidFill>
                <a:latin typeface="Montserrat" panose="02000505000000020004" pitchFamily="2" charset="0"/>
              </a:rPr>
              <a:t>Ca parte a inițiativei Maat, a fost dezvoltat un program de educație non-formală folosind o abordare metodologică de gamificare.</a:t>
            </a:r>
          </a:p>
          <a:p>
            <a:pPr marL="285750" indent="-285750">
              <a:buFont typeface="Arial" panose="020B0604020202020204" pitchFamily="34" charset="0"/>
              <a:buChar char="•"/>
            </a:pPr>
            <a:endParaRPr lang="en-US" sz="1600" dirty="0">
              <a:solidFill>
                <a:srgbClr val="FF636C"/>
              </a:solidFill>
              <a:effectLst/>
              <a:latin typeface="Montserrat" panose="02000505000000020004" pitchFamily="2" charset="0"/>
              <a:ea typeface="Calibri" panose="020F0502020204030204" pitchFamily="34" charset="0"/>
              <a:cs typeface="FreeSans"/>
            </a:endParaRPr>
          </a:p>
          <a:p>
            <a:pPr marL="285750" indent="-285750">
              <a:buFont typeface="Arial" panose="020B0604020202020204" pitchFamily="34" charset="0"/>
              <a:buChar char="•"/>
            </a:pPr>
            <a:r>
              <a:rPr lang="en-US" sz="1600" dirty="0">
                <a:solidFill>
                  <a:srgbClr val="FF636C"/>
                </a:solidFill>
                <a:latin typeface="Montserrat" panose="02000505000000020004" pitchFamily="2" charset="0"/>
              </a:rPr>
              <a:t>Este o rețea socială interactivă în care tinerii își pot împărtăși ideile cu privire la planificarea urbană cu o perspectivă de gen. Este un simulator de oraș virtual în care tinerii pot influența cu adevărat orașul prin acțiunile lor.</a:t>
            </a:r>
          </a:p>
          <a:p>
            <a:pPr marL="285750" indent="-285750">
              <a:buFont typeface="Arial" panose="020B0604020202020204" pitchFamily="34" charset="0"/>
              <a:buChar char="•"/>
            </a:pPr>
            <a:endParaRPr lang="en-US" sz="1600" dirty="0">
              <a:solidFill>
                <a:srgbClr val="FF636C"/>
              </a:solidFill>
              <a:latin typeface="Montserrat" panose="02000505000000020004" pitchFamily="2" charset="0"/>
            </a:endParaRPr>
          </a:p>
          <a:p>
            <a:pPr marL="285750" indent="-285750">
              <a:buFont typeface="Arial" panose="020B0604020202020204" pitchFamily="34" charset="0"/>
              <a:buChar char="•"/>
            </a:pPr>
            <a:r>
              <a:rPr lang="en-US" sz="1600" dirty="0">
                <a:solidFill>
                  <a:srgbClr val="FF636C"/>
                </a:solidFill>
                <a:effectLst/>
                <a:latin typeface="Montserrat" panose="02000505000000020004" pitchFamily="2" charset="0"/>
                <a:ea typeface="Montserrat" panose="02000505000000020004" pitchFamily="2" charset="0"/>
                <a:cs typeface="Montserrat" panose="02000505000000020004" pitchFamily="2" charset="0"/>
              </a:rPr>
              <a:t>Acest program include, de asemenea, un flipbook interactiv și sesiuni sincrone de sprijin. Împreună, aceste componente creează un mediu de învățare captivant, interactiv și favorabil.</a:t>
            </a:r>
            <a:endParaRPr lang="pt-PT" sz="1600" dirty="0">
              <a:solidFill>
                <a:srgbClr val="FF636C"/>
              </a:solidFill>
              <a:latin typeface="Montserrat" panose="02000505000000020004" pitchFamily="2" charset="0"/>
            </a:endParaRPr>
          </a:p>
        </p:txBody>
      </p:sp>
    </p:spTree>
    <p:extLst>
      <p:ext uri="{BB962C8B-B14F-4D97-AF65-F5344CB8AC3E}">
        <p14:creationId xmlns:p14="http://schemas.microsoft.com/office/powerpoint/2010/main" val="21358431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a 11">
            <a:extLst>
              <a:ext uri="{FF2B5EF4-FFF2-40B4-BE49-F238E27FC236}">
                <a16:creationId xmlns:a16="http://schemas.microsoft.com/office/drawing/2014/main" id="{9366FB1E-C6E6-6B34-B7D3-34483DBDC00F}"/>
              </a:ext>
            </a:extLst>
          </p:cNvPr>
          <p:cNvGraphicFramePr>
            <a:graphicFrameLocks noGrp="1"/>
          </p:cNvGraphicFramePr>
          <p:nvPr>
            <p:extLst>
              <p:ext uri="{D42A27DB-BD31-4B8C-83A1-F6EECF244321}">
                <p14:modId xmlns:p14="http://schemas.microsoft.com/office/powerpoint/2010/main" val="727262078"/>
              </p:ext>
            </p:extLst>
          </p:nvPr>
        </p:nvGraphicFramePr>
        <p:xfrm>
          <a:off x="1417124" y="750976"/>
          <a:ext cx="9357752" cy="5982610"/>
        </p:xfrm>
        <a:graphic>
          <a:graphicData uri="http://schemas.openxmlformats.org/drawingml/2006/table">
            <a:tbl>
              <a:tblPr firstRow="1" bandRow="1">
                <a:tableStyleId>{5940675A-B579-460E-94D1-54222C63F5DA}</a:tableStyleId>
              </a:tblPr>
              <a:tblGrid>
                <a:gridCol w="791455">
                  <a:extLst>
                    <a:ext uri="{9D8B030D-6E8A-4147-A177-3AD203B41FA5}">
                      <a16:colId xmlns:a16="http://schemas.microsoft.com/office/drawing/2014/main" val="3706691288"/>
                    </a:ext>
                  </a:extLst>
                </a:gridCol>
                <a:gridCol w="1690487">
                  <a:extLst>
                    <a:ext uri="{9D8B030D-6E8A-4147-A177-3AD203B41FA5}">
                      <a16:colId xmlns:a16="http://schemas.microsoft.com/office/drawing/2014/main" val="2969434977"/>
                    </a:ext>
                  </a:extLst>
                </a:gridCol>
                <a:gridCol w="2028585">
                  <a:extLst>
                    <a:ext uri="{9D8B030D-6E8A-4147-A177-3AD203B41FA5}">
                      <a16:colId xmlns:a16="http://schemas.microsoft.com/office/drawing/2014/main" val="1674048010"/>
                    </a:ext>
                  </a:extLst>
                </a:gridCol>
                <a:gridCol w="1727975">
                  <a:extLst>
                    <a:ext uri="{9D8B030D-6E8A-4147-A177-3AD203B41FA5}">
                      <a16:colId xmlns:a16="http://schemas.microsoft.com/office/drawing/2014/main" val="3938699608"/>
                    </a:ext>
                  </a:extLst>
                </a:gridCol>
                <a:gridCol w="1559625">
                  <a:extLst>
                    <a:ext uri="{9D8B030D-6E8A-4147-A177-3AD203B41FA5}">
                      <a16:colId xmlns:a16="http://schemas.microsoft.com/office/drawing/2014/main" val="918943348"/>
                    </a:ext>
                  </a:extLst>
                </a:gridCol>
                <a:gridCol w="1559625">
                  <a:extLst>
                    <a:ext uri="{9D8B030D-6E8A-4147-A177-3AD203B41FA5}">
                      <a16:colId xmlns:a16="http://schemas.microsoft.com/office/drawing/2014/main" val="3428723793"/>
                    </a:ext>
                  </a:extLst>
                </a:gridCol>
              </a:tblGrid>
              <a:tr h="457058">
                <a:tc gridSpan="6">
                  <a:txBody>
                    <a:bodyPr/>
                    <a:lstStyle/>
                    <a:p>
                      <a:pPr marL="0" algn="ctr" defTabSz="914400" rtl="0" eaLnBrk="1" latinLnBrk="0" hangingPunct="1">
                        <a:lnSpc>
                          <a:spcPct val="107000"/>
                        </a:lnSpc>
                        <a:spcAft>
                          <a:spcPts val="800"/>
                        </a:spcAft>
                      </a:pPr>
                      <a:r>
                        <a:rPr lang="en-GB" sz="1400" b="0" kern="100" dirty="0">
                          <a:solidFill>
                            <a:schemeClr val="tx1">
                              <a:lumMod val="65000"/>
                              <a:lumOff val="35000"/>
                            </a:schemeClr>
                          </a:solidFill>
                          <a:effectLst/>
                          <a:latin typeface="Montserrat" panose="02000505000000020004" pitchFamily="2" charset="0"/>
                          <a:ea typeface="+mn-ea"/>
                          <a:cs typeface="+mn-cs"/>
                        </a:rPr>
                        <a:t>PLANUL SESIUNII - SESIUNEA 2</a:t>
                      </a:r>
                    </a:p>
                    <a:p>
                      <a:pPr marL="0" algn="ctr" defTabSz="914400" rtl="0" eaLnBrk="1" latinLnBrk="0" hangingPunct="1">
                        <a:lnSpc>
                          <a:spcPct val="107000"/>
                        </a:lnSpc>
                        <a:spcBef>
                          <a:spcPct val="0"/>
                        </a:spcBef>
                        <a:spcAft>
                          <a:spcPts val="800"/>
                        </a:spcAft>
                      </a:pPr>
                      <a:r>
                        <a:rPr lang="en-US" sz="1200" b="1" kern="1200" dirty="0">
                          <a:solidFill>
                            <a:schemeClr val="tx1">
                              <a:lumMod val="65000"/>
                              <a:lumOff val="35000"/>
                            </a:schemeClr>
                          </a:solidFill>
                          <a:latin typeface="Montserrat SemiBold" panose="00000700000000000000" pitchFamily="2" charset="0"/>
                          <a:ea typeface="+mn-ea"/>
                          <a:cs typeface="+mn-cs"/>
                        </a:rPr>
                        <a:t>Obiectiv specific: </a:t>
                      </a:r>
                      <a:r>
                        <a:rPr lang="en-US" sz="1200" kern="1200" dirty="0">
                          <a:solidFill>
                            <a:schemeClr val="tx1">
                              <a:lumMod val="65000"/>
                              <a:lumOff val="35000"/>
                            </a:schemeClr>
                          </a:solidFill>
                          <a:latin typeface="Montserrat Light" panose="00000400000000000000" pitchFamily="2" charset="0"/>
                          <a:ea typeface="+mn-ea"/>
                          <a:cs typeface="+mn-cs"/>
                        </a:rPr>
                        <a:t>Monitorizați experiența; asigurați-vă că stagiarii își împărtășesc ideile.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a:p>
                  </a:txBody>
                  <a:tcPr/>
                </a:tc>
                <a:tc hMerge="1">
                  <a:txBody>
                    <a:bodyPr/>
                    <a:lstStyle/>
                    <a:p>
                      <a:endParaRPr lang="en-GB" sz="1200" dirty="0">
                        <a:latin typeface="Montserrat Light" panose="00000400000000000000" pitchFamily="2" charset="0"/>
                      </a:endParaRPr>
                    </a:p>
                  </a:txBody>
                  <a:tcPr/>
                </a:tc>
                <a:tc hMerge="1">
                  <a:txBody>
                    <a:bodyPr/>
                    <a:lstStyle/>
                    <a:p>
                      <a:endParaRPr lang="en-GB" sz="1400" dirty="0">
                        <a:solidFill>
                          <a:srgbClr val="939393"/>
                        </a:solidFill>
                        <a:latin typeface="Montserrat SemiBold" panose="00000700000000000000" pitchFamily="2" charset="0"/>
                      </a:endParaRPr>
                    </a:p>
                  </a:txBody>
                  <a:tcPr anchor="ctr">
                    <a:lnL w="12700" cmpd="sng">
                      <a:noFill/>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sz="1400" dirty="0">
                        <a:solidFill>
                          <a:srgbClr val="939393"/>
                        </a:solidFill>
                        <a:latin typeface="Montserrat SemiBold" panose="00000700000000000000" pitchFamily="2" charset="0"/>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a:p>
                  </a:txBody>
                  <a:tcPr/>
                </a:tc>
                <a:extLst>
                  <a:ext uri="{0D108BD9-81ED-4DB2-BD59-A6C34878D82A}">
                    <a16:rowId xmlns:a16="http://schemas.microsoft.com/office/drawing/2014/main" val="2022481187"/>
                  </a:ext>
                </a:extLst>
              </a:tr>
              <a:tr h="428791">
                <a:tc>
                  <a:txBody>
                    <a:bodyPr/>
                    <a:lstStyle/>
                    <a:p>
                      <a:pPr algn="ctr"/>
                      <a:r>
                        <a:rPr lang="en-GB" sz="1100" dirty="0">
                          <a:solidFill>
                            <a:schemeClr val="tx1">
                              <a:lumMod val="75000"/>
                              <a:lumOff val="25000"/>
                            </a:schemeClr>
                          </a:solidFill>
                          <a:latin typeface="Montserrat SemiBold" panose="00000700000000000000" pitchFamily="2" charset="0"/>
                        </a:rPr>
                        <a:t>Timp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Teme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Cuprins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Metode și tehnici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Resurse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0" i="0" kern="1200" dirty="0">
                        <a:solidFill>
                          <a:schemeClr val="tx1">
                            <a:lumMod val="75000"/>
                            <a:lumOff val="25000"/>
                          </a:schemeClr>
                        </a:solidFill>
                        <a:effectLst/>
                        <a:latin typeface="Montserrat SemiBold" panose="00000700000000000000"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3336062"/>
                  </a:ext>
                </a:extLst>
              </a:tr>
              <a:tr h="1056663">
                <a:tc>
                  <a:txBody>
                    <a:bodyPr/>
                    <a:lstStyle/>
                    <a:p>
                      <a:pPr algn="ctr"/>
                      <a:r>
                        <a:rPr lang="en-GB" sz="1050" dirty="0">
                          <a:solidFill>
                            <a:schemeClr val="tx1">
                              <a:lumMod val="65000"/>
                              <a:lumOff val="35000"/>
                            </a:schemeClr>
                          </a:solidFill>
                          <a:latin typeface="Montserrat Light" panose="00000400000000000000" pitchFamily="2" charset="0"/>
                        </a:rPr>
                        <a:t>20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Clarificarea dubiilor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demonstrativă afirmativă: contact și sprijin individual și de grup.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rowSpan="5">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 scaun per participant (10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Ghidul sesiunii pedagogice</a:t>
                      </a:r>
                      <a:b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b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(pentru formator)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04743512"/>
                  </a:ext>
                </a:extLst>
              </a:tr>
              <a:tr h="895867">
                <a:tc>
                  <a:txBody>
                    <a:bodyPr/>
                    <a:lstStyle/>
                    <a:p>
                      <a:pPr algn="ctr"/>
                      <a:r>
                        <a:rPr lang="en-GB" sz="1050" dirty="0">
                          <a:solidFill>
                            <a:schemeClr val="tx1">
                              <a:lumMod val="65000"/>
                              <a:lumOff val="35000"/>
                            </a:schemeClr>
                          </a:solidFill>
                          <a:latin typeface="Montserrat Light" panose="00000400000000000000" pitchFamily="2" charset="0"/>
                        </a:rPr>
                        <a:t>35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Monitorizarea experienței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Participă stagiarii? De 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Puncte forte și puncte slabe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Dificultăți întâmpinate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interogativă inductivă</a:t>
                      </a:r>
                      <a:endParaRPr lang="en-US" sz="1050" b="0" dirty="0">
                        <a:solidFill>
                          <a:schemeClr val="tx1">
                            <a:lumMod val="65000"/>
                            <a:lumOff val="35000"/>
                          </a:schemeClr>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extLst>
                  <a:ext uri="{0D108BD9-81ED-4DB2-BD59-A6C34878D82A}">
                    <a16:rowId xmlns:a16="http://schemas.microsoft.com/office/drawing/2014/main" val="791386389"/>
                  </a:ext>
                </a:extLst>
              </a:tr>
              <a:tr h="252680">
                <a:tc>
                  <a:txBody>
                    <a:bodyPr/>
                    <a:lstStyle/>
                    <a:p>
                      <a:pPr algn="ctr"/>
                      <a:r>
                        <a:rPr lang="en-GB" sz="1050" dirty="0">
                          <a:solidFill>
                            <a:schemeClr val="tx1">
                              <a:lumMod val="65000"/>
                              <a:lumOff val="35000"/>
                            </a:schemeClr>
                          </a:solidFill>
                          <a:latin typeface="Montserrat Light" panose="00000400000000000000" pitchFamily="2" charset="0"/>
                        </a:rPr>
                        <a:t>15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Pauză de cafea.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extLst>
                  <a:ext uri="{0D108BD9-81ED-4DB2-BD59-A6C34878D82A}">
                    <a16:rowId xmlns:a16="http://schemas.microsoft.com/office/drawing/2014/main" val="502598850"/>
                  </a:ext>
                </a:extLst>
              </a:tr>
              <a:tr h="895867">
                <a:tc>
                  <a:txBody>
                    <a:bodyPr/>
                    <a:lstStyle/>
                    <a:p>
                      <a:pPr algn="ctr"/>
                      <a:r>
                        <a:rPr lang="en-GB" sz="1050" dirty="0">
                          <a:solidFill>
                            <a:schemeClr val="tx1">
                              <a:lumMod val="65000"/>
                              <a:lumOff val="35000"/>
                            </a:schemeClr>
                          </a:solidFill>
                          <a:latin typeface="Montserrat Light" panose="00000400000000000000" pitchFamily="2" charset="0"/>
                        </a:rPr>
                        <a:t>35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Creșterea gradului de conștientizare a problemelor orașului</a:t>
                      </a:r>
                      <a:endPar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50" b="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Ce am învățat?</a:t>
                      </a:r>
                      <a:endParaRPr lang="en-GB">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50" b="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Metoda activă - activitatea de cercetare</a:t>
                      </a:r>
                      <a:endParaRPr lang="en-GB">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40 de fișe cu întrebări (4 pentru fiecare cursant)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10 pixuri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Cronometru</a:t>
                      </a:r>
                      <a:endParaRPr lang="en-GB"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extLst>
                  <a:ext uri="{0D108BD9-81ED-4DB2-BD59-A6C34878D82A}">
                    <a16:rowId xmlns:a16="http://schemas.microsoft.com/office/drawing/2014/main" val="844822348"/>
                  </a:ext>
                </a:extLst>
              </a:tr>
              <a:tr h="895867">
                <a:tc>
                  <a:txBody>
                    <a:bodyPr/>
                    <a:lstStyle/>
                    <a:p>
                      <a:r>
                        <a:rPr lang="en-GB" sz="1050" dirty="0">
                          <a:solidFill>
                            <a:schemeClr val="tx1">
                              <a:lumMod val="65000"/>
                              <a:lumOff val="35000"/>
                            </a:schemeClr>
                          </a:solidFill>
                          <a:latin typeface="Montserrat Light" panose="00000400000000000000" pitchFamily="2" charset="0"/>
                        </a:rPr>
                        <a:t>30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Împărtășirea ideilor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Dezbateri și încurajări pentru schimbul de idei.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chemeClr val="tx1">
                            <a:lumMod val="65000"/>
                            <a:lumOff val="35000"/>
                          </a:schemeClr>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50" b="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rPr>
                        <a:t>Fiecare stagiar trebuie să aibă acces la joc prin intermediul contului său (de preferință pe calculator).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0673949"/>
                  </a:ext>
                </a:extLst>
              </a:tr>
              <a:tr h="256730">
                <a:tc gridSpan="6">
                  <a:txBody>
                    <a:bodyPr/>
                    <a:lstStyle/>
                    <a:p>
                      <a:pPr marL="0" algn="l" defTabSz="914400" rtl="0" eaLnBrk="1" latinLnBrk="0" hangingPunct="1"/>
                      <a:endParaRPr lang="en-GB" sz="1200" b="1"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r>
                        <a:rPr lang="en-GB" sz="1200" b="1" kern="1200" dirty="0">
                          <a:solidFill>
                            <a:schemeClr val="tx1">
                              <a:lumMod val="65000"/>
                              <a:lumOff val="35000"/>
                            </a:schemeClr>
                          </a:solidFill>
                          <a:effectLst/>
                          <a:latin typeface="Montserrat" panose="02000505000000020004" pitchFamily="2" charset="0"/>
                          <a:ea typeface="+mn-ea"/>
                          <a:cs typeface="+mn-cs"/>
                        </a:rPr>
                        <a:t>Total: 2 ore 15 minute</a:t>
                      </a:r>
                    </a:p>
                    <a:p>
                      <a:pPr marL="0" algn="l" defTabSz="914400" rtl="0" eaLnBrk="1" latinLnBrk="0" hangingPunct="1"/>
                      <a:endParaRPr lang="en-GB" sz="1200" b="1" kern="1200" dirty="0">
                        <a:solidFill>
                          <a:schemeClr val="tx1">
                            <a:lumMod val="65000"/>
                            <a:lumOff val="35000"/>
                          </a:schemeClr>
                        </a:solidFill>
                        <a:effectLst/>
                        <a:latin typeface="Montserrat" panose="02000505000000020004"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8940439"/>
                  </a:ext>
                </a:extLst>
              </a:tr>
            </a:tbl>
          </a:graphicData>
        </a:graphic>
      </p:graphicFrame>
    </p:spTree>
    <p:extLst>
      <p:ext uri="{BB962C8B-B14F-4D97-AF65-F5344CB8AC3E}">
        <p14:creationId xmlns:p14="http://schemas.microsoft.com/office/powerpoint/2010/main" val="3523931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a:extLst>
              <a:ext uri="{FF2B5EF4-FFF2-40B4-BE49-F238E27FC236}">
                <a16:creationId xmlns:a16="http://schemas.microsoft.com/office/drawing/2014/main" id="{95B078A0-9A57-9E9E-A42A-B46AF44076A1}"/>
              </a:ext>
            </a:extLst>
          </p:cNvPr>
          <p:cNvGraphicFramePr>
            <a:graphicFrameLocks noGrp="1"/>
          </p:cNvGraphicFramePr>
          <p:nvPr>
            <p:extLst>
              <p:ext uri="{D42A27DB-BD31-4B8C-83A1-F6EECF244321}">
                <p14:modId xmlns:p14="http://schemas.microsoft.com/office/powerpoint/2010/main" val="1250754279"/>
              </p:ext>
            </p:extLst>
          </p:nvPr>
        </p:nvGraphicFramePr>
        <p:xfrm>
          <a:off x="1401189" y="551301"/>
          <a:ext cx="9110018" cy="2463979"/>
        </p:xfrm>
        <a:graphic>
          <a:graphicData uri="http://schemas.openxmlformats.org/drawingml/2006/table">
            <a:tbl>
              <a:tblPr firstRow="1" firstCol="1" bandRow="1">
                <a:tableStyleId>{5C22544A-7EE6-4342-B048-85BDC9FD1C3A}</a:tableStyleId>
              </a:tblPr>
              <a:tblGrid>
                <a:gridCol w="982019">
                  <a:extLst>
                    <a:ext uri="{9D8B030D-6E8A-4147-A177-3AD203B41FA5}">
                      <a16:colId xmlns:a16="http://schemas.microsoft.com/office/drawing/2014/main" val="939796375"/>
                    </a:ext>
                  </a:extLst>
                </a:gridCol>
                <a:gridCol w="8127999">
                  <a:extLst>
                    <a:ext uri="{9D8B030D-6E8A-4147-A177-3AD203B41FA5}">
                      <a16:colId xmlns:a16="http://schemas.microsoft.com/office/drawing/2014/main" val="1347856528"/>
                    </a:ext>
                  </a:extLst>
                </a:gridCol>
              </a:tblGrid>
              <a:tr h="674784">
                <a:tc gridSpan="2">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400" b="0" kern="100" dirty="0">
                          <a:solidFill>
                            <a:schemeClr val="tx1">
                              <a:lumMod val="65000"/>
                              <a:lumOff val="35000"/>
                            </a:schemeClr>
                          </a:solidFill>
                          <a:effectLst/>
                          <a:latin typeface="Montserrat" panose="02000505000000020004" pitchFamily="2" charset="0"/>
                          <a:ea typeface="+mn-ea"/>
                          <a:cs typeface="+mn-cs"/>
                        </a:rPr>
                        <a:t>Clarificarea dubiilor</a:t>
                      </a:r>
                    </a:p>
                  </a:txBody>
                  <a:tcPr marL="38373" marR="38373" marT="0" marB="0" anchor="ctr">
                    <a:lnB w="12700" cap="flat" cmpd="sng" algn="ctr">
                      <a:solidFill>
                        <a:schemeClr val="bg1">
                          <a:lumMod val="8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1996974491"/>
                  </a:ext>
                </a:extLst>
              </a:tr>
              <a:tr h="71944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lumMod val="65000"/>
                              <a:lumOff val="35000"/>
                            </a:schemeClr>
                          </a:solidFill>
                          <a:effectLst/>
                          <a:latin typeface="Montserrat" panose="02000505000000020004" pitchFamily="2" charset="0"/>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b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Această dinamică inițială se dorește a fi o modalitate relaxată de a face participanții să se simtă în largul lor și să înceapă să interacționeze prin schimbul de informații, experiențe și idei.</a:t>
                      </a:r>
                      <a:endParaRPr lang="pt-PT"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t> </a:t>
                      </a:r>
                      <a:endParaRPr lang="pt-PT" sz="1050" b="0" kern="1200" dirty="0">
                        <a:solidFill>
                          <a:schemeClr val="tx1">
                            <a:lumMod val="65000"/>
                            <a:lumOff val="35000"/>
                          </a:schemeClr>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marL="38373" marR="38373"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pt-PT"/>
                    </a:p>
                  </a:txBody>
                  <a:tcPr>
                    <a:lnL w="12700" cap="flat" cmpd="sng" algn="ctr">
                      <a:solidFill>
                        <a:schemeClr val="bg1">
                          <a:lumMod val="85000"/>
                        </a:schemeClr>
                      </a:solidFill>
                      <a:prstDash val="solid"/>
                      <a:round/>
                      <a:headEnd type="none" w="med" len="med"/>
                      <a:tailEnd type="none" w="med" len="med"/>
                    </a:lnL>
                  </a:tcPr>
                </a:tc>
                <a:extLst>
                  <a:ext uri="{0D108BD9-81ED-4DB2-BD59-A6C34878D82A}">
                    <a16:rowId xmlns:a16="http://schemas.microsoft.com/office/drawing/2014/main" val="2079797990"/>
                  </a:ext>
                </a:extLst>
              </a:tr>
              <a:tr h="294857">
                <a:tc>
                  <a:txBody>
                    <a:bodyPr/>
                    <a:lstStyle/>
                    <a:p>
                      <a:endParaRPr lang="pt-PT"/>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Trepte</a:t>
                      </a: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338624830"/>
                  </a:ext>
                </a:extLst>
              </a:tr>
              <a:tr h="723696">
                <a:tc>
                  <a:txBody>
                    <a:bodyPr/>
                    <a:lstStyle/>
                    <a:p>
                      <a:endParaRPr lang="pt-PT"/>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7000"/>
                        </a:lnSpc>
                        <a:spcBef>
                          <a:spcPts val="0"/>
                        </a:spcBef>
                        <a:spcAft>
                          <a:spcPts val="800"/>
                        </a:spcAft>
                        <a:buClrTx/>
                        <a:buSzTx/>
                        <a:buFont typeface="+mj-lt"/>
                        <a:buAutoNum type="arabicPeriod"/>
                        <a:tabLst/>
                        <a:defRPr/>
                      </a:pP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Formatorul va răspunde la orice întrebări pe care cursantul le poate avea cu privire la experiment. De asemenea, acesta va furniza datele de contact în caz de nelămuriri în timpul executării experimentului. Acest subiect va fi în principal al metodei afirmativ - demonstrativ: contact și sprijin individual și de grup. </a:t>
                      </a:r>
                      <a:endParaRPr lang="en-US" sz="1050" b="0" kern="1200" dirty="0">
                        <a:solidFill>
                          <a:srgbClr val="FF636C"/>
                        </a:solidFill>
                        <a:effectLst/>
                        <a:latin typeface="Montserrat Light" panose="00000400000000000000" pitchFamily="2" charset="0"/>
                        <a:ea typeface="+mn-ea"/>
                        <a:cs typeface="Times New Roman" panose="02020603050405020304" pitchFamily="18" charset="0"/>
                      </a:endParaRPr>
                    </a:p>
                    <a:p>
                      <a:pPr marL="228600" marR="0" lvl="0" indent="-228600" algn="l" defTabSz="914400" rtl="0" eaLnBrk="1" fontAlgn="auto" latinLnBrk="0" hangingPunct="1">
                        <a:lnSpc>
                          <a:spcPct val="107000"/>
                        </a:lnSpc>
                        <a:spcBef>
                          <a:spcPts val="0"/>
                        </a:spcBef>
                        <a:spcAft>
                          <a:spcPts val="800"/>
                        </a:spcAft>
                        <a:buClrTx/>
                        <a:buSzTx/>
                        <a:buFont typeface="+mj-lt"/>
                        <a:buAutoNum type="arabicPeriod"/>
                        <a:tabLst/>
                        <a:defRPr/>
                      </a:pPr>
                      <a:endParaRPr lang="pt-PT" sz="1050" b="0" kern="1200" dirty="0">
                        <a:solidFill>
                          <a:srgbClr val="FF636C"/>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22490487"/>
                  </a:ext>
                </a:extLst>
              </a:tr>
            </a:tbl>
          </a:graphicData>
        </a:graphic>
      </p:graphicFrame>
      <p:graphicFrame>
        <p:nvGraphicFramePr>
          <p:cNvPr id="2" name="Tabela 1">
            <a:extLst>
              <a:ext uri="{FF2B5EF4-FFF2-40B4-BE49-F238E27FC236}">
                <a16:creationId xmlns:a16="http://schemas.microsoft.com/office/drawing/2014/main" id="{81A48198-B322-A925-1D67-F22DDDDBAE85}"/>
              </a:ext>
            </a:extLst>
          </p:cNvPr>
          <p:cNvGraphicFramePr>
            <a:graphicFrameLocks noGrp="1"/>
          </p:cNvGraphicFramePr>
          <p:nvPr>
            <p:extLst>
              <p:ext uri="{D42A27DB-BD31-4B8C-83A1-F6EECF244321}">
                <p14:modId xmlns:p14="http://schemas.microsoft.com/office/powerpoint/2010/main" val="792969020"/>
              </p:ext>
            </p:extLst>
          </p:nvPr>
        </p:nvGraphicFramePr>
        <p:xfrm>
          <a:off x="1401189" y="3323076"/>
          <a:ext cx="9110018" cy="1394231"/>
        </p:xfrm>
        <a:graphic>
          <a:graphicData uri="http://schemas.openxmlformats.org/drawingml/2006/table">
            <a:tbl>
              <a:tblPr firstRow="1" firstCol="1" bandRow="1">
                <a:tableStyleId>{5C22544A-7EE6-4342-B048-85BDC9FD1C3A}</a:tableStyleId>
              </a:tblPr>
              <a:tblGrid>
                <a:gridCol w="9110018">
                  <a:extLst>
                    <a:ext uri="{9D8B030D-6E8A-4147-A177-3AD203B41FA5}">
                      <a16:colId xmlns:a16="http://schemas.microsoft.com/office/drawing/2014/main" val="939796375"/>
                    </a:ext>
                  </a:extLst>
                </a:gridCol>
              </a:tblGrid>
              <a:tr h="674784">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400" b="0" kern="100" dirty="0">
                          <a:solidFill>
                            <a:schemeClr val="tx1">
                              <a:lumMod val="65000"/>
                              <a:lumOff val="35000"/>
                            </a:schemeClr>
                          </a:solidFill>
                          <a:effectLst/>
                          <a:latin typeface="Montserrat" panose="02000505000000020004" pitchFamily="2" charset="0"/>
                          <a:ea typeface="+mn-ea"/>
                          <a:cs typeface="+mn-cs"/>
                        </a:rPr>
                        <a:t>Monitorizarea experienței</a:t>
                      </a:r>
                    </a:p>
                  </a:txBody>
                  <a:tcPr marL="38373" marR="38373" marT="0" marB="0" anchor="ctr">
                    <a:lnB w="12700" cap="flat" cmpd="sng" algn="ctr">
                      <a:solidFill>
                        <a:schemeClr val="bg1">
                          <a:lumMod val="8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96974491"/>
                  </a:ext>
                </a:extLst>
              </a:tr>
              <a:tr h="7194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lumMod val="65000"/>
                              <a:lumOff val="35000"/>
                            </a:schemeClr>
                          </a:solidFill>
                          <a:effectLst/>
                          <a:latin typeface="Montserrat" panose="02000505000000020004" pitchFamily="2" charset="0"/>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br>
                      <a: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Formatorul îi va întreba pe cursanți cum a decurs experiența - în special care au fost principalele dificultăți întâmpinate. De asemenea, ar trebui să afle de ce unii cursanți nu au participat, dacă acesta este cazul. </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79797990"/>
                  </a:ext>
                </a:extLst>
              </a:tr>
            </a:tbl>
          </a:graphicData>
        </a:graphic>
      </p:graphicFrame>
    </p:spTree>
    <p:extLst>
      <p:ext uri="{BB962C8B-B14F-4D97-AF65-F5344CB8AC3E}">
        <p14:creationId xmlns:p14="http://schemas.microsoft.com/office/powerpoint/2010/main" val="1084294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F5FF5D31-D8CC-7CEA-51EB-916B878DF5D8}"/>
              </a:ext>
            </a:extLst>
          </p:cNvPr>
          <p:cNvGraphicFramePr>
            <a:graphicFrameLocks noGrp="1"/>
          </p:cNvGraphicFramePr>
          <p:nvPr>
            <p:extLst>
              <p:ext uri="{D42A27DB-BD31-4B8C-83A1-F6EECF244321}">
                <p14:modId xmlns:p14="http://schemas.microsoft.com/office/powerpoint/2010/main" val="830115702"/>
              </p:ext>
            </p:extLst>
          </p:nvPr>
        </p:nvGraphicFramePr>
        <p:xfrm>
          <a:off x="1041400" y="296140"/>
          <a:ext cx="9110018" cy="4857611"/>
        </p:xfrm>
        <a:graphic>
          <a:graphicData uri="http://schemas.openxmlformats.org/drawingml/2006/table">
            <a:tbl>
              <a:tblPr firstRow="1" firstCol="1" bandRow="1">
                <a:tableStyleId>{5C22544A-7EE6-4342-B048-85BDC9FD1C3A}</a:tableStyleId>
              </a:tblPr>
              <a:tblGrid>
                <a:gridCol w="982019">
                  <a:extLst>
                    <a:ext uri="{9D8B030D-6E8A-4147-A177-3AD203B41FA5}">
                      <a16:colId xmlns:a16="http://schemas.microsoft.com/office/drawing/2014/main" val="46315077"/>
                    </a:ext>
                  </a:extLst>
                </a:gridCol>
                <a:gridCol w="8127999">
                  <a:extLst>
                    <a:ext uri="{9D8B030D-6E8A-4147-A177-3AD203B41FA5}">
                      <a16:colId xmlns:a16="http://schemas.microsoft.com/office/drawing/2014/main" val="576485579"/>
                    </a:ext>
                  </a:extLst>
                </a:gridCol>
              </a:tblGrid>
              <a:tr h="627785">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lumMod val="50000"/>
                              <a:lumOff val="50000"/>
                            </a:schemeClr>
                          </a:solidFill>
                          <a:effectLst/>
                          <a:latin typeface="Montserrat SemiBold" panose="00000700000000000000" pitchFamily="2" charset="0"/>
                          <a:ea typeface="Calibri" panose="020F0502020204030204" pitchFamily="34" charset="0"/>
                          <a:cs typeface="Times New Roman" panose="02020603050405020304" pitchFamily="18" charset="0"/>
                        </a:rPr>
                        <a:t>Creșterea gradului de conștientizare a problemelor orașului</a:t>
                      </a:r>
                    </a:p>
                  </a:txBody>
                  <a:tcPr marL="38373" marR="38373" marT="0" marB="0" anchor="ctr">
                    <a:lnB w="12700" cap="flat" cmpd="sng" algn="ctr">
                      <a:solidFill>
                        <a:schemeClr val="bg1">
                          <a:lumMod val="85000"/>
                        </a:schemeClr>
                      </a:solidFill>
                      <a:prstDash val="solid"/>
                      <a:round/>
                      <a:headEnd type="none" w="med" len="med"/>
                      <a:tailEnd type="none" w="med" len="med"/>
                    </a:lnB>
                    <a:solidFill>
                      <a:schemeClr val="bg1">
                        <a:lumMod val="85000"/>
                      </a:schemeClr>
                    </a:solidFill>
                  </a:tcPr>
                </a:tc>
                <a:tc hMerge="1">
                  <a:txBody>
                    <a:bodyPr/>
                    <a:lstStyle/>
                    <a:p>
                      <a:endParaRPr lang="pt-PT"/>
                    </a:p>
                  </a:txBody>
                  <a:tcPr/>
                </a:tc>
                <a:extLst>
                  <a:ext uri="{0D108BD9-81ED-4DB2-BD59-A6C34878D82A}">
                    <a16:rowId xmlns:a16="http://schemas.microsoft.com/office/drawing/2014/main" val="3404794479"/>
                  </a:ext>
                </a:extLst>
              </a:tr>
              <a:tr h="432222">
                <a:tc gridSpan="2">
                  <a:txBody>
                    <a:bodyPr/>
                    <a:lstStyle/>
                    <a:p>
                      <a:pPr>
                        <a:spcAft>
                          <a:spcPts val="800"/>
                        </a:spcAft>
                      </a:pPr>
                      <a:r>
                        <a:rPr lang="en-US" sz="1200" b="1" kern="1200" dirty="0">
                          <a:solidFill>
                            <a:schemeClr val="tx1">
                              <a:lumMod val="65000"/>
                              <a:lumOff val="35000"/>
                            </a:schemeClr>
                          </a:solidFill>
                          <a:effectLst/>
                          <a:latin typeface="Montserrat" panose="02000505000000020004" pitchFamily="2" charset="0"/>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b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Pentru a evalua participarea stagiarilor și, în același timp, pentru a-i încuraja și motiva, stagiarul va iniția o dinamică formativă.</a:t>
                      </a:r>
                    </a:p>
                    <a:p>
                      <a:pPr>
                        <a:spcAft>
                          <a:spcPts val="800"/>
                        </a:spcAft>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Scopul acestei dinamici este de a sensibiliza cursanții la problemele reale ale orașelor.</a:t>
                      </a: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pt-PT"/>
                    </a:p>
                  </a:txBody>
                  <a:tcPr>
                    <a:lnL w="12700" cap="flat" cmpd="sng" algn="ctr">
                      <a:solidFill>
                        <a:schemeClr val="bg1">
                          <a:lumMod val="85000"/>
                        </a:schemeClr>
                      </a:solidFill>
                      <a:prstDash val="solid"/>
                      <a:round/>
                      <a:headEnd type="none" w="med" len="med"/>
                      <a:tailEnd type="none" w="med" len="med"/>
                    </a:lnL>
                  </a:tcPr>
                </a:tc>
                <a:extLst>
                  <a:ext uri="{0D108BD9-81ED-4DB2-BD59-A6C34878D82A}">
                    <a16:rowId xmlns:a16="http://schemas.microsoft.com/office/drawing/2014/main" val="2024585624"/>
                  </a:ext>
                </a:extLst>
              </a:tr>
              <a:tr h="959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Timp</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Trepte</a:t>
                      </a: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37347283"/>
                  </a:ext>
                </a:extLst>
              </a:tr>
              <a:tr h="23528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panose="02000505000000020004" pitchFamily="2" charset="0"/>
                          <a:cs typeface="Times New Roman" panose="02020603050405020304" pitchFamily="18" charset="0"/>
                        </a:rPr>
                        <a:t>3 min</a:t>
                      </a:r>
                      <a:endParaRPr lang="pt-PT" sz="1050" b="0" kern="1200" dirty="0">
                        <a:solidFill>
                          <a:schemeClr val="tx1">
                            <a:lumMod val="65000"/>
                            <a:lumOff val="35000"/>
                          </a:schemeClr>
                        </a:solidFill>
                        <a:effectLst/>
                        <a:latin typeface="Montserrat" panose="02000505000000020004"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Cursanții trebuie să extragă pe rând 4 cărți - câte una pe rând (fără să vadă conținutul) - (max. 5 min).</a:t>
                      </a:r>
                    </a:p>
                    <a:p>
                      <a:pPr marL="0" marR="0" lvl="0" indent="0" algn="l" defTabSz="914400" rtl="0" eaLnBrk="1" fontAlgn="auto" latinLnBrk="0" hangingPunct="1">
                        <a:lnSpc>
                          <a:spcPct val="107000"/>
                        </a:lnSpc>
                        <a:spcBef>
                          <a:spcPts val="0"/>
                        </a:spcBef>
                        <a:spcAft>
                          <a:spcPts val="800"/>
                        </a:spcAft>
                        <a:buClrTx/>
                        <a:buSzTx/>
                        <a:buFont typeface="+mj-lt"/>
                        <a:buNone/>
                        <a:tabLst/>
                        <a:defRPr/>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915287220"/>
                  </a:ext>
                </a:extLst>
              </a:tr>
              <a:tr h="11631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panose="02000505000000020004" pitchFamily="2" charset="0"/>
                          <a:cs typeface="Times New Roman" panose="02020603050405020304" pitchFamily="18" charset="0"/>
                        </a:rPr>
                        <a:t>20 min</a:t>
                      </a:r>
                      <a:endParaRPr lang="pt-PT" sz="1050" b="0" kern="1200" dirty="0">
                        <a:solidFill>
                          <a:schemeClr val="tx1">
                            <a:lumMod val="65000"/>
                            <a:lumOff val="35000"/>
                          </a:schemeClr>
                        </a:solidFill>
                        <a:effectLst/>
                        <a:latin typeface="Montserrat" panose="02000505000000020004"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2"/>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Când fiecare cursant are cele 4 cărți, trebuie să se uite la întrebările de pe ele și să răspundă la ele. </a:t>
                      </a:r>
                      <a:b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b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Întrebările se pot axa pe date statistice și teoretice despre probleme - conținut care este acoperit în joc. Pentru a răspunde la întrebări, cursanții vor trebui să se plimbe liber prin cameră și să vorbească cu diferiți cursanți pentru a colecta răspunsurile. Dacă știu răspunsul, pot răspunde fără să îi întrebe pe colegii lor. </a:t>
                      </a:r>
                    </a:p>
                    <a:p>
                      <a:pPr marL="457200" marR="0" lvl="1"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lang="en-US" sz="1050" b="0" u="sng"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*Documentul </a:t>
                      </a:r>
                      <a:r>
                        <a:rPr lang="en-US" sz="1050" b="0" u="sng" kern="1200" dirty="0" err="1">
                          <a:solidFill>
                            <a:schemeClr val="tx1">
                              <a:lumMod val="50000"/>
                              <a:lumOff val="50000"/>
                            </a:schemeClr>
                          </a:solidFill>
                          <a:effectLst/>
                          <a:latin typeface="Montserrat" panose="02000505000000020004" pitchFamily="2" charset="0"/>
                          <a:ea typeface="+mn-ea"/>
                          <a:cs typeface="Times New Roman" panose="02020603050405020304" pitchFamily="18" charset="0"/>
                        </a:rPr>
                        <a:t>powerPoint se găsește în </a:t>
                      </a:r>
                      <a:r>
                        <a:rPr lang="en-US" sz="1050" b="0" u="sng"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folderul sesiunii, imprimați și decupați cardurile.</a:t>
                      </a:r>
                    </a:p>
                    <a:p>
                      <a:pPr marL="457200" marR="0" lvl="1"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lang="en-US" sz="1050" b="0" u="sng"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*În diapozitivele de mai jos, veți găsi întrebările și răspunsurile lor organizate pe teme pentru a vă ajuta să faceți activitatea mai dinamică.</a:t>
                      </a:r>
                    </a:p>
                    <a:p>
                      <a:pPr marL="628650" marR="0" lvl="1" indent="-1714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397297300"/>
                  </a:ext>
                </a:extLst>
              </a:tr>
              <a:tr h="68723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panose="02000505000000020004" pitchFamily="2" charset="0"/>
                          <a:cs typeface="Times New Roman" panose="02020603050405020304" pitchFamily="18" charset="0"/>
                        </a:rPr>
                        <a:t>5 min</a:t>
                      </a:r>
                      <a:endParaRPr lang="pt-PT" sz="1050" b="0" kern="1200" dirty="0">
                        <a:solidFill>
                          <a:schemeClr val="tx1">
                            <a:lumMod val="65000"/>
                            <a:lumOff val="35000"/>
                          </a:schemeClr>
                        </a:solidFill>
                        <a:effectLst/>
                        <a:latin typeface="Montserrat" panose="02000505000000020004" pitchFamily="2" charset="0"/>
                        <a:ea typeface="Calibri" panose="020F0502020204030204" pitchFamily="34" charset="0"/>
                        <a:cs typeface="Times New Roman" panose="02020603050405020304" pitchFamily="18" charset="0"/>
                      </a:endParaRPr>
                    </a:p>
                  </a:txBody>
                  <a:tcPr marL="38373" marR="38373"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3"/>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La expirarea timpului, cursanții trebuie să citească întrebările și să răspundă la ele. În cazul în care nu cunosc răspunsul și nu au reușit să îl clarifice în timpul dinamicii, pot apela la ajutorul celorlalți cursanți (max. 15 min)</a:t>
                      </a: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373379443"/>
                  </a:ext>
                </a:extLst>
              </a:tr>
              <a:tr h="5090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tx1">
                              <a:lumMod val="65000"/>
                              <a:lumOff val="35000"/>
                            </a:schemeClr>
                          </a:solidFill>
                          <a:effectLst/>
                          <a:latin typeface="Montserrat" panose="02000505000000020004" pitchFamily="2" charset="0"/>
                          <a:cs typeface="Times New Roman" panose="02020603050405020304" pitchFamily="18" charset="0"/>
                        </a:rPr>
                        <a:t> 2 min</a:t>
                      </a:r>
                      <a:endParaRPr lang="pt-PT" sz="1050" b="0" kern="1200" dirty="0">
                        <a:solidFill>
                          <a:schemeClr val="tx1">
                            <a:lumMod val="65000"/>
                            <a:lumOff val="35000"/>
                          </a:schemeClr>
                        </a:solidFill>
                        <a:effectLst/>
                        <a:latin typeface="Montserrat" panose="02000505000000020004" pitchFamily="2"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4"/>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Această dinamică urmează o metodă activă de cercetare individuală sau în grup a întrebărilor puse.</a:t>
                      </a: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rPr>
                        <a:t> </a:t>
                      </a:r>
                      <a:endParaRPr lang="pt-PT" sz="1050" b="0" kern="1200" dirty="0">
                        <a:solidFill>
                          <a:schemeClr val="tx1">
                            <a:lumMod val="50000"/>
                            <a:lumOff val="50000"/>
                          </a:schemeClr>
                        </a:solidFill>
                        <a:effectLst/>
                        <a:latin typeface="Montserrat" panose="02000505000000020004" pitchFamily="2" charset="0"/>
                        <a:ea typeface="+mn-ea"/>
                        <a:cs typeface="Times New Roman" panose="02020603050405020304" pitchFamily="18" charset="0"/>
                      </a:endParaRPr>
                    </a:p>
                  </a:txBody>
                  <a:tcPr marL="38373" marR="38373"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40093359"/>
                  </a:ext>
                </a:extLst>
              </a:tr>
            </a:tbl>
          </a:graphicData>
        </a:graphic>
      </p:graphicFrame>
    </p:spTree>
    <p:extLst>
      <p:ext uri="{BB962C8B-B14F-4D97-AF65-F5344CB8AC3E}">
        <p14:creationId xmlns:p14="http://schemas.microsoft.com/office/powerpoint/2010/main" val="9389366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3798265427"/>
              </p:ext>
            </p:extLst>
          </p:nvPr>
        </p:nvGraphicFramePr>
        <p:xfrm>
          <a:off x="542925" y="495659"/>
          <a:ext cx="11144250" cy="6300050"/>
        </p:xfrm>
        <a:graphic>
          <a:graphicData uri="http://schemas.openxmlformats.org/drawingml/2006/table">
            <a:tbl>
              <a:tblPr firstRow="1" bandRow="1">
                <a:tableStyleId>{5940675A-B579-460E-94D1-54222C63F5DA}</a:tableStyleId>
              </a:tblPr>
              <a:tblGrid>
                <a:gridCol w="2247900">
                  <a:extLst>
                    <a:ext uri="{9D8B030D-6E8A-4147-A177-3AD203B41FA5}">
                      <a16:colId xmlns:a16="http://schemas.microsoft.com/office/drawing/2014/main" val="1294624931"/>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3996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714375">
                <a:tc>
                  <a:txBody>
                    <a:bodyPr/>
                    <a:lstStyle/>
                    <a:p>
                      <a:pPr>
                        <a:lnSpc>
                          <a:spcPct val="107000"/>
                        </a:lnSpc>
                        <a:spcAft>
                          <a:spcPts val="800"/>
                        </a:spcAft>
                      </a:pPr>
                      <a:r>
                        <a:rPr lang="en-US" sz="1050" b="0" i="0" kern="1200" dirty="0">
                          <a:solidFill>
                            <a:schemeClr val="tx1">
                              <a:lumMod val="65000"/>
                              <a:lumOff val="35000"/>
                            </a:schemeClr>
                          </a:solidFill>
                          <a:effectLst/>
                          <a:latin typeface="Montserrat" panose="02000505000000020004" pitchFamily="2" charset="0"/>
                          <a:ea typeface="Montserrat Light" panose="00000400000000000000" pitchFamily="50" charset="0"/>
                          <a:cs typeface="Montserrat Light" panose="00000400000000000000" pitchFamily="50" charset="0"/>
                        </a:rPr>
                        <a:t>Hărțuirea sexuală împotriva femeilor și a persoanelor LGBTQIA+</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elemente-cheie pentru eliminarea riscurilor de hărțuire și de violență de gen.</a:t>
                      </a:r>
                      <a:endParaRPr lang="en-US" sz="1100" b="1"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Bef>
                          <a:spcPts val="1200"/>
                        </a:spcBef>
                        <a:spcAft>
                          <a:spcPts val="1200"/>
                        </a:spcAft>
                      </a:pPr>
                      <a:r>
                        <a:rPr lang="en-US" sz="1100"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Pentru a elimina riscurile de hărțuire și de violență bazată pe gen, intervențiile asupra infrastructurilor și formarea specifică a personalului sunt esențiale. </a:t>
                      </a:r>
                      <a:endParaRPr lang="pt-PT" sz="1100"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37084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Light" panose="00000400000000000000" pitchFamily="50" charset="0"/>
                          <a:cs typeface="Montserrat Light" panose="00000400000000000000" pitchFamily="50" charset="0"/>
                        </a:rPr>
                        <a:t>Hărțuirea sexuală împotriva femeilor și a persoanelor LGBTQIA+</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Ce ar putea fi făcut în ceea ce privește infrastructura?</a:t>
                      </a:r>
                      <a:endParaRPr lang="en-US" sz="1100" b="1"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Bef>
                          <a:spcPts val="1200"/>
                        </a:spcBef>
                        <a:spcAft>
                          <a:spcPts val="1200"/>
                        </a:spcAft>
                      </a:pPr>
                      <a:r>
                        <a:rPr lang="en-US" sz="1100"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Asigurarea de trasee iluminate între conexiunile diferitelor mijloace de transport permite femeilor și persoanelor LGBTQIA+ să călătorească în siguranță. </a:t>
                      </a:r>
                      <a:endParaRPr lang="pt-PT" sz="1100" i="0" dirty="0">
                        <a:solidFill>
                          <a:schemeClr val="tx1">
                            <a:lumMod val="65000"/>
                            <a:lumOff val="35000"/>
                          </a:schemeClr>
                        </a:solidFill>
                        <a:effectLst/>
                        <a:latin typeface="Montserrat Light" panose="00000400000000000000" pitchFamily="50" charset="0"/>
                        <a:ea typeface="Calibri" panose="020F0502020204030204" pitchFamily="34" charset="0"/>
                      </a:endParaRPr>
                    </a:p>
                    <a:p>
                      <a:pPr>
                        <a:lnSpc>
                          <a:spcPct val="107000"/>
                        </a:lnSpc>
                        <a:spcAft>
                          <a:spcPts val="800"/>
                        </a:spcAft>
                      </a:pPr>
                      <a:r>
                        <a:rPr lang="en-US" sz="1100"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a:t>
                      </a:r>
                      <a:endParaRPr lang="pt-PT" sz="1100"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682879">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Light" panose="00000400000000000000" pitchFamily="50" charset="0"/>
                          <a:cs typeface="Montserrat Light" panose="00000400000000000000" pitchFamily="50" charset="0"/>
                        </a:rPr>
                        <a:t>Hărțuirea sexuală împotriva femeilor și a persoanelor LGBTQIA+</a:t>
                      </a: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De ce formarea personalului poate fi o intervenție valoroasă în combaterea VBG?</a:t>
                      </a:r>
                      <a:endParaRPr lang="en-US" sz="1100" b="1"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Bef>
                          <a:spcPts val="1200"/>
                        </a:spcBef>
                        <a:spcAft>
                          <a:spcPts val="1200"/>
                        </a:spcAft>
                      </a:pPr>
                      <a:r>
                        <a:rPr lang="en-US" sz="1100"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Formarea personalului de securitate din transporturi cu privire la problemele de gen și la violența bazată pe gen poate asigura un răspuns eficient de salvare a persoanelor care raportează agresiuni. </a:t>
                      </a:r>
                      <a:endParaRPr lang="pt-PT" sz="1100"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11303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Light" panose="00000400000000000000" pitchFamily="50" charset="0"/>
                          <a:cs typeface="Montserrat Light" panose="00000400000000000000" pitchFamily="50" charset="0"/>
                        </a:rPr>
                        <a:t>Hărțuirea sexuală împotriva femeilor și a persoanelor LGBTQIA+</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Ce acțiuni pot fi puse în aplicare pentru a crește gradul de conștientizare a problemei?</a:t>
                      </a:r>
                      <a:endParaRPr lang="en-US" sz="1100" b="1"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Bef>
                          <a:spcPts val="1200"/>
                        </a:spcBef>
                        <a:spcAft>
                          <a:spcPts val="1200"/>
                        </a:spcAft>
                      </a:pPr>
                      <a:r>
                        <a:rPr lang="en-US" sz="1100" i="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campanii de sensibilizare a pasagerilor și a personalului împotriva hărțuirii și a violenței bazate pe gen în mijloacele de transport.</a:t>
                      </a:r>
                      <a:endParaRPr lang="pt-PT" sz="1100" i="0" dirty="0">
                        <a:solidFill>
                          <a:schemeClr val="tx1">
                            <a:lumMod val="65000"/>
                            <a:lumOff val="35000"/>
                          </a:schemeClr>
                        </a:solidFill>
                        <a:effectLst/>
                        <a:latin typeface="Montserrat Light" panose="00000400000000000000" pitchFamily="50" charset="0"/>
                        <a:ea typeface="Calibri" panose="020F0502020204030204" pitchFamily="34" charset="0"/>
                      </a:endParaRPr>
                    </a:p>
                    <a:p>
                      <a:pPr>
                        <a:lnSpc>
                          <a:spcPct val="107000"/>
                        </a:lnSpc>
                        <a:spcAft>
                          <a:spcPts val="800"/>
                        </a:spcAft>
                      </a:pPr>
                      <a:endParaRPr lang="pt-PT" sz="100" i="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37084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Light" panose="00000400000000000000" pitchFamily="50" charset="0"/>
                          <a:cs typeface="Montserrat Light" panose="00000400000000000000" pitchFamily="50" charset="0"/>
                        </a:rPr>
                        <a:t>Hărțuirea sexuală împotriva femeilor și a persoanelor LGBTQIA+</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Cum să sporim eficiența răspunsurilor pentru a elimina VBG?</a:t>
                      </a:r>
                      <a:endPar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Colectarea de date privind prevalența acestui fenomen pe mijloacele de transport în comun poate contribui la planificarea unor intervenții eficiente.</a:t>
                      </a:r>
                    </a:p>
                    <a:p>
                      <a:pPr>
                        <a:lnSpc>
                          <a:spcPct val="107000"/>
                        </a:lnSpc>
                        <a:spcAft>
                          <a:spcPts val="800"/>
                        </a:spcAft>
                      </a:pPr>
                      <a:endParaRPr lang="pt-PT" sz="4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538045"/>
                  </a:ext>
                </a:extLst>
              </a:tr>
              <a:tr h="484124">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Sunt toaletele publice curate și sigure utile pentru îmbunătățirea participării femeilor la viața publică?</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Da, pentru că ajută femeile să iasă din casă în orice perioadă a lunii pentru mai multe ore și să se simtă mai în siguranță.</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95415235"/>
                  </a:ext>
                </a:extLst>
              </a:tr>
              <a:tr h="48577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Sunt toaletele publice curate și sigure utile pentru îmbunătățirea participării persoanelor trans în viața publică?</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Da, pentru că ajută persoanele trans să iasă din case în orice perioadă a lunii pentru mai multe ore și să se simtă mai în siguranță.</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0327221"/>
                  </a:ext>
                </a:extLst>
              </a:tr>
              <a:tr h="47625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Sunt toaletele publice accesibile utile pentru îmbunătățirea participării persoanelor cu handicap la viața publică?</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Da, pentru că ajută persoanele cu handicap să iasă din casă în orice perioadă a lunii pentru mai multe ore și să se simtă mai în siguranță.</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4455412"/>
                  </a:ext>
                </a:extLst>
              </a:tr>
              <a:tr h="37084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05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pt-PT" sz="105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Care sunt avantajele instalării de toalete publice neutre din punct de vedere al genului?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Avantajele pot include: scurtarea cozilor, permiterea însoțirii copiilor sau a persoanelor cu handicap, promovarea echității și sunt mai ieftine de instalat.</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9623518"/>
                  </a:ext>
                </a:extLst>
              </a:tr>
            </a:tbl>
          </a:graphicData>
        </a:graphic>
      </p:graphicFrame>
      <p:sp>
        <p:nvSpPr>
          <p:cNvPr id="4" name="CaixaDeTexto 3">
            <a:extLst>
              <a:ext uri="{FF2B5EF4-FFF2-40B4-BE49-F238E27FC236}">
                <a16:creationId xmlns:a16="http://schemas.microsoft.com/office/drawing/2014/main" id="{415533E8-C977-07E1-D993-56C474E21527}"/>
              </a:ext>
            </a:extLst>
          </p:cNvPr>
          <p:cNvSpPr txBox="1"/>
          <p:nvPr/>
        </p:nvSpPr>
        <p:spPr>
          <a:xfrm>
            <a:off x="3048000" y="85580"/>
            <a:ext cx="6096000"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lumMod val="50000"/>
                    <a:lumOff val="50000"/>
                  </a:schemeClr>
                </a:solidFill>
                <a:effectLst/>
                <a:latin typeface="Montserrat SemiBold" panose="00000700000000000000" pitchFamily="2" charset="0"/>
                <a:ea typeface="Calibri" panose="020F0502020204030204" pitchFamily="34" charset="0"/>
                <a:cs typeface="Times New Roman" panose="02020603050405020304" pitchFamily="18" charset="0"/>
              </a:rPr>
              <a:t>Creșterea gradului de conștientizare a problemelor orașului</a:t>
            </a:r>
          </a:p>
        </p:txBody>
      </p:sp>
    </p:spTree>
    <p:extLst>
      <p:ext uri="{BB962C8B-B14F-4D97-AF65-F5344CB8AC3E}">
        <p14:creationId xmlns:p14="http://schemas.microsoft.com/office/powerpoint/2010/main" val="5398513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3413446853"/>
              </p:ext>
            </p:extLst>
          </p:nvPr>
        </p:nvGraphicFramePr>
        <p:xfrm>
          <a:off x="527844" y="295634"/>
          <a:ext cx="11136312" cy="6197559"/>
        </p:xfrm>
        <a:graphic>
          <a:graphicData uri="http://schemas.openxmlformats.org/drawingml/2006/table">
            <a:tbl>
              <a:tblPr firstRow="1" bandRow="1">
                <a:tableStyleId>{5940675A-B579-460E-94D1-54222C63F5DA}</a:tableStyleId>
              </a:tblPr>
              <a:tblGrid>
                <a:gridCol w="2220912">
                  <a:extLst>
                    <a:ext uri="{9D8B030D-6E8A-4147-A177-3AD203B41FA5}">
                      <a16:colId xmlns:a16="http://schemas.microsoft.com/office/drawing/2014/main" val="3304169622"/>
                    </a:ext>
                  </a:extLst>
                </a:gridCol>
                <a:gridCol w="3657600">
                  <a:extLst>
                    <a:ext uri="{9D8B030D-6E8A-4147-A177-3AD203B41FA5}">
                      <a16:colId xmlns:a16="http://schemas.microsoft.com/office/drawing/2014/main" val="3826929980"/>
                    </a:ext>
                  </a:extLst>
                </a:gridCol>
                <a:gridCol w="5257800">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769144">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Care sunt dezavantajele instalării de toalete publice neutre din punct de vedere al genului?</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Dezavantajele pot include: creșterea cazurilor de violență, unii oameni se pot simți jenați să le folosească, unii oameni se pot opune din motive religioase.</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38597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Care țară are cea mai mare rată de toalete publice din Europa?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Islanda, 56 de toalete la 100.000 de locuitori </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251123">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Care țară are cea mai mică rată de toalete publice din Europa?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România, 2 toalete la 100.000 de locuitori. </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Ce sunt toaletele neutre din punct de vedere al genului?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Acestea sunt toalete utilizate de oricine, indiferent de sex, descrise fără a utiliza simboluri masculine și feminine (de exemplu, un simbol al unei toalete. Acestea pot fi numite și toalete pentru toate genurile).</a:t>
                      </a:r>
                      <a:endParaRPr lang="en-US" sz="105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endParaRPr>
                    </a:p>
                    <a:p>
                      <a:pPr>
                        <a:lnSpc>
                          <a:spcPct val="107000"/>
                        </a:lnSpc>
                        <a:spcAft>
                          <a:spcPts val="800"/>
                        </a:spcAft>
                      </a:pPr>
                      <a:endParaRPr lang="pt-PT" sz="2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80453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Care este diferența dintre toaletele unisex și toaletele pentru toate genurile?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Toaletele unisex sunt instalații sanitare utilizate atât de bărbați, cât și de femei și reprezentate cu simboluri masculine și feminine. Acestea nu sunt concepute pentru a fi utilizate de alte sexe .  </a:t>
                      </a:r>
                    </a:p>
                    <a:p>
                      <a:pPr>
                        <a:lnSpc>
                          <a:spcPct val="107000"/>
                        </a:lnSpc>
                        <a:spcAft>
                          <a:spcPts val="800"/>
                        </a:spcAft>
                      </a:pPr>
                      <a:endParaRPr lang="pt-PT" sz="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538045"/>
                  </a:ext>
                </a:extLst>
              </a:tr>
              <a:tr h="503877">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Toalete publice accesibile și sigure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Ce sunt toaletele de același sex?</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ontserrat Light" panose="00000400000000000000" pitchFamily="50" charset="0"/>
                        </a:rPr>
                        <a:t>Instalații sanitare separate pentru bărbați și femei.</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95415235"/>
                  </a:ext>
                </a:extLst>
              </a:tr>
              <a:tr h="440977">
                <a:tc>
                  <a:txBody>
                    <a:bodyPr/>
                    <a:lstStyle/>
                    <a:p>
                      <a:pPr>
                        <a:lnSpc>
                          <a:spcPct val="115000"/>
                        </a:lnSpc>
                        <a:spcAft>
                          <a:spcPts val="800"/>
                        </a:spcAft>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de supraveghere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rPr>
                        <a:t>Ce procent din orașele europene au implementat camere de supraveghere în spațiile publice?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Calibri" panose="020F0502020204030204" pitchFamily="34" charset="0"/>
                        </a:rPr>
                        <a:t>Aproximativ 60% dintre orașele europene au implementat camere de supraveghere în spațiile publice, conform unui studiu realizat de Agenția pentru Drepturi Fundamentale a Uniunii Europene (FRA).</a:t>
                      </a:r>
                    </a:p>
                    <a:p>
                      <a:pPr>
                        <a:lnSpc>
                          <a:spcPct val="115000"/>
                        </a:lnSpc>
                        <a:spcAft>
                          <a:spcPts val="800"/>
                        </a:spcAft>
                      </a:pPr>
                      <a:endParaRPr lang="en-US" sz="1100" i="0" kern="1200" dirty="0">
                        <a:solidFill>
                          <a:schemeClr val="tx1">
                            <a:lumMod val="65000"/>
                            <a:lumOff val="35000"/>
                          </a:schemeClr>
                        </a:solidFill>
                        <a:effectLst/>
                        <a:latin typeface="Montserrat Light" panose="00000400000000000000" pitchFamily="50" charset="0"/>
                        <a:ea typeface="Calibri" panose="020F0502020204030204" pitchFamily="34" charset="0"/>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0327221"/>
                  </a:ext>
                </a:extLst>
              </a:tr>
              <a:tr h="639231">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de supraveghere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Care sunt principalele motive invocate de orașe pentru implementarea camerelor de supraveghere în spațiile publice?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Printre principalele motive invocate de orașe pentru implementarea camerelor de supraveghere se numără sporirea siguranței publice, prevenirea și descurajarea infracțiunilor și îmbunătățirea capacității de răspuns în caz de urgență.</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4455412"/>
                  </a:ext>
                </a:extLst>
              </a:tr>
            </a:tbl>
          </a:graphicData>
        </a:graphic>
      </p:graphicFrame>
    </p:spTree>
    <p:extLst>
      <p:ext uri="{BB962C8B-B14F-4D97-AF65-F5344CB8AC3E}">
        <p14:creationId xmlns:p14="http://schemas.microsoft.com/office/powerpoint/2010/main" val="1914659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1605693583"/>
              </p:ext>
            </p:extLst>
          </p:nvPr>
        </p:nvGraphicFramePr>
        <p:xfrm>
          <a:off x="504825" y="314684"/>
          <a:ext cx="11182350" cy="5844689"/>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4150198307"/>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1013325">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Care este costul mediu al instalării și întreținerii camerelor de supraveghere în spațiile publice?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Costul mediu al instalării și întreținerii camerelor de supraveghere în spațiile publice variază în funcție de factori precum dimensiunea zonei acoperite și tehnologia utilizată, dar estimările sugerează că acesta poate varia între 10 000 și 50 000 de euro pe cameră pe an.</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981075">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de supraveghere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Cum influențează camerele de supraveghere din spațiile publice rata criminalității?</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rPr>
                        <a:t>Studiile au arătat că prezența camerelor de supraveghere în spațiile publice poate duce la o reducere a anumitor tipuri de infracțiuni, cum ar fi furtul și vandalismul, acționând ca factor de descurajare și ajutând la identificarea și reținerea suspecților.</a:t>
                      </a:r>
                      <a:endParaRPr lang="pt-PT" sz="110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741743">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de supraveghere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Care sunt unele preocupări potențiale legate de protecția vieții private asociate cu utilizarea camerelor de supraveghere în spațiile publice?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15000"/>
                        </a:lnSpc>
                        <a:spcAft>
                          <a:spcPts val="800"/>
                        </a:spcAft>
                      </a:pPr>
                      <a:r>
                        <a:rPr lang="en-US"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Aproximativ 20% din infracțiunile din zonele urbane sunt surprinse de camerele de supraveghere în timp real, conform unui studiu realizat de Urban Institute.</a:t>
                      </a:r>
                      <a:endParaRPr lang="pt-PT" sz="110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921098">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Ce procent din infracțiunile din zonele urbane sunt surprinse de camerele de supraveghere în timp real?</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rPr>
                        <a:t>Conform datelor furnizate de Autoritatea Europeană pentru Protecția Datelor (AEPD), anul trecut au existat aproximativ 100 de plângeri privind încălcarea dreptului la viață privată depuse împotriva orașelor pentru utilizarea de către acestea a camerelor de supraveghere în spațiile publice.</a:t>
                      </a:r>
                      <a:endParaRPr lang="pt-PT" sz="1100" b="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853948">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Care sunt reglementările legale care reglementează utilizarea camerelor de supraveghere în spațiile publice din Uniunea Europeană?</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Utilizarea camerelor de supraveghere în spațiile publice este reglementată de Regulamentul general privind protecția datelor (GDPR) și de legile naționale privind protecția datelor din Uniunea Europeană, care impun orașelor să asigure transparența, responsabilitatea și proporționalitatea practicilor lor de supraveghere.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538045"/>
                  </a:ext>
                </a:extLst>
              </a:tr>
              <a:tr h="87630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Cum percep cetățenii prezența camerelor de supraveghere în spațiile publice?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Sondajele au arătat că opiniile privind prezența camerelor de supraveghere în spațiile publice variază în rândul cetățenilor, unii exprimându-și îngrijorarea cu privire la viața privată și libertățile civile, în timp ce alții le consideră necesare pentru menținerea siguranței publice.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92260715"/>
                  </a:ext>
                </a:extLst>
              </a:tr>
            </a:tbl>
          </a:graphicData>
        </a:graphic>
      </p:graphicFrame>
    </p:spTree>
    <p:extLst>
      <p:ext uri="{BB962C8B-B14F-4D97-AF65-F5344CB8AC3E}">
        <p14:creationId xmlns:p14="http://schemas.microsoft.com/office/powerpoint/2010/main" val="31661106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2651275609"/>
              </p:ext>
            </p:extLst>
          </p:nvPr>
        </p:nvGraphicFramePr>
        <p:xfrm>
          <a:off x="504825" y="314684"/>
          <a:ext cx="11182350" cy="5943114"/>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4150198307"/>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1013325">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Care sunt alte abordări alternative pentru îmbunătățirea siguranței publice în spațiile publice în afară de camerele de supraveghere?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Printre abordările alternative pentru sporirea siguranței publice în spațiile publice se numără intensificarea eforturilor de poliție comunitară, îmbunătățirea iluminatului și a designului ambiental, precum și punerea în aplicare a programelor de prevenire a criminalității axate pe abordarea problemelor sociale subiacente.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796066">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ontserrat" panose="02000505000000020004" pitchFamily="2" charset="0"/>
                          <a:cs typeface="Montserrat" panose="02000505000000020004" pitchFamily="2" charset="0"/>
                        </a:rPr>
                        <a:t>Lipsa supravegherii în spațiile publice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Câte camere de supraveghere se estimează că vor fi instalate la nivel mondial până în anul 2025?</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Se estimează că până în 2025 vor fi instalate peste 1 miliard de camere de supraveghere la nivel mondial, conform previziunilor IHS Markit.</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741743">
                <a:tc>
                  <a:txBody>
                    <a:bodyPr/>
                    <a:lstStyle/>
                    <a:p>
                      <a:pPr>
                        <a:lnSpc>
                          <a:spcPct val="115000"/>
                        </a:lnSpc>
                        <a:spcAft>
                          <a:spcPts val="800"/>
                        </a:spcAft>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3 elemente cheie sunt importante (pentru femei și fete) pentru utilizarea în siguranță a unui parc de cartier?</a:t>
                      </a:r>
                      <a:r>
                        <a:rPr lang="en-US"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rPr>
                        <a:t>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1 - trasee bine iluminate; 2 - sentiment de siguranță și securitate; 3 - linii de vizibilitate bune.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667957">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principalele amenințări la adresa unor parcuri mai incluzive și mai accesibile pentru femei și fete?</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1 - lipsa unor trasee bune 2 - lipsa unui mobilier urban bun; 3 - gestionarea neglijată a spațiilor verzi 4 - gestionarea deficitară a deșeurilor.</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75247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dintre aceste două afirmații sunt adevărate? a/ în contextul local din Belgrad, spațiile publice sunt făcute pentru mașini, nu pentru oameni b/ în contextul local din Belgrad, femeile pot folosi spațiile verzi în mod egal cu bărbații?</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Ambele nu sunt adevărate.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538045"/>
                  </a:ext>
                </a:extLst>
              </a:tr>
              <a:tr h="60645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La ce oră din zi femeile folosesc cel mai mult parcurile de </a:t>
                      </a:r>
                      <a:r>
                        <a:rPr lang="en-US" sz="1100" b="1" i="0" kern="1200" dirty="0" err="1">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cartier</a:t>
                      </a: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  </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Mai ales în timpul zilei.</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92260715"/>
                  </a:ext>
                </a:extLst>
              </a:tr>
              <a:tr h="75247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1"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consecințele incapacității de a-ți găsi locul în parc și de a petrece timp de calitate acolo?</a:t>
                      </a:r>
                      <a:endParaRPr lang="pt-PT" sz="1100" b="1"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Femeile și fetele tind să stea mai mult în casă.</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07704665"/>
                  </a:ext>
                </a:extLst>
              </a:tr>
            </a:tbl>
          </a:graphicData>
        </a:graphic>
      </p:graphicFrame>
    </p:spTree>
    <p:extLst>
      <p:ext uri="{BB962C8B-B14F-4D97-AF65-F5344CB8AC3E}">
        <p14:creationId xmlns:p14="http://schemas.microsoft.com/office/powerpoint/2010/main" val="14691265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3929226308"/>
              </p:ext>
            </p:extLst>
          </p:nvPr>
        </p:nvGraphicFramePr>
        <p:xfrm>
          <a:off x="504825" y="419459"/>
          <a:ext cx="11182350" cy="5744673"/>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4150198307"/>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837841">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efectele generale asupra sănătății dacă oportunitățile de recreere în parcuri sunt limitate pentru femei și fete?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Riscurile de a nu face suficientă mișcare și de a nu petrece suficient timp în aer liber, care duc la diverse boli cardiovasculare, probleme psihice etc.</a:t>
                      </a:r>
                      <a:endParaRPr lang="pt-PT" sz="1100" b="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796066">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obstacolele în calea unei mai bune înțelegeri a ingredientelor pentru planificarea spațiilor publice verzi sensibile la gen?.</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Practica actuală de planificare este lipsită de cercetare inițială și de înțelegere a nevoilor femeilor</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741743">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15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cele mai des exprimate 3 temeri ale femeilor și fetelor atunci când vine vorba de utilizarea infrastructurii verzi seara?.</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1.hărțuire și/sau tâlhărie 2.abuz fizic 3.abuz verbal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667957">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caracteristicile naturale care pot crește calitatea spațiilor publice pentru ambele sexe? (numiți cel puțin două)</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1. locuri bine umbrite cu copaci 2. peluze accesibile bine întreținute 3/proximitatea cu corpurile de apă, dacă este posibil 4./plantarea de plante veșnic verzi 5/ spații de relaxare adăpostite</a:t>
                      </a:r>
                      <a:endParaRPr lang="pt-PT" sz="1100" b="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752475">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spații verzi adecvate pentru femei și fete</a:t>
                      </a: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De ce există o astfel de discrepanță între soluțiile standardizate pentru echipamentele din parcuri și nevoile femeilor?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Discrepanța este în mare parte o consecință a faptului că designerii echipamentelor din parc au fost în majoritate bărbați.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7538045"/>
                  </a:ext>
                </a:extLst>
              </a:tr>
              <a:tr h="606455">
                <a:tc>
                  <a:txBody>
                    <a:bodyPr/>
                    <a:lstStyle/>
                    <a:p>
                      <a:pPr>
                        <a:lnSpc>
                          <a:spcPct val="107000"/>
                        </a:lnSpc>
                        <a:spcAft>
                          <a:spcPts val="800"/>
                        </a:spcAft>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factorii care trebuie să fie prezenți atunci când se ia o decizie cu privire la hărțuirea/violența sexuală conform organismelor publice?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Factorii sunt în număr de trei și sunt disponibilitatea dovezilor independente ale incidentului, identificarea unui suspect care este un "criminal credibil" și evaluarea faptului că un reclamant este "credibil".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92260715"/>
                  </a:ext>
                </a:extLst>
              </a:tr>
              <a:tr h="752475">
                <a:tc>
                  <a:txBody>
                    <a:bodyPr/>
                    <a:lstStyle/>
                    <a:p>
                      <a:pPr>
                        <a:lnSpc>
                          <a:spcPct val="107000"/>
                        </a:lnSpc>
                        <a:spcAft>
                          <a:spcPts val="800"/>
                        </a:spcAft>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Credeți că lipsa unei abordări eficiente și prompte a cazurilor de hărțuire/violență sexuală va provoca dezamăgire și probleme în sănătatea mintală a victimei?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Desigur, da, iar un exemplu în acest sens este cazul celor trei femei din Cipru care și-au exprimat dezamăgirea că mecanismele extrajudiciare competente, precum și poliția, nu s-au ocupat prompt și eficient de cazurile lor, care au fost pendinte pentru o lungă perioadă de timp, cu tot ceea ce implică acest lucru pentru starea lor mentală și sănătatea lor, în general.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07704665"/>
                  </a:ext>
                </a:extLst>
              </a:tr>
            </a:tbl>
          </a:graphicData>
        </a:graphic>
      </p:graphicFrame>
    </p:spTree>
    <p:extLst>
      <p:ext uri="{BB962C8B-B14F-4D97-AF65-F5344CB8AC3E}">
        <p14:creationId xmlns:p14="http://schemas.microsoft.com/office/powerpoint/2010/main" val="38106764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3117234822"/>
              </p:ext>
            </p:extLst>
          </p:nvPr>
        </p:nvGraphicFramePr>
        <p:xfrm>
          <a:off x="504825" y="419459"/>
          <a:ext cx="11182350" cy="6499312"/>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4150198307"/>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83784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diferențele dintre exploatarea sexuală și abuzul sexual?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Exploatarea sexuală este definită ca orice abuz real sau tentativă de abuz al unei poziții de vulnerabilitate, diferență de putere sau încredere în scopuri sexuale, în timp ce abuzul sexual înseamnă intruziunea fizică reală sau amenințarea cu intruziunea fizică de natură sexuală, prin forță sau în condiții inegale sau coercitive</a:t>
                      </a:r>
                      <a:r>
                        <a:rPr lang="en-US" sz="1100" b="0" i="0" kern="1200" dirty="0">
                          <a:solidFill>
                            <a:schemeClr val="tx1">
                              <a:lumMod val="65000"/>
                              <a:lumOff val="35000"/>
                            </a:schemeClr>
                          </a:solidFill>
                          <a:effectLst/>
                          <a:latin typeface="Montserrat Light" panose="00000400000000000000" pitchFamily="50" charset="0"/>
                          <a:ea typeface="Roboto" panose="02000000000000000000" pitchFamily="2" charset="0"/>
                          <a:cs typeface="+mn-cs"/>
                        </a:rPr>
                        <a:t>.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83784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este intervalul de cazuri de politică raportate în Cipru aproximativ anual?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În Cipru (din 2010 până în 2021), </a:t>
                      </a:r>
                      <a:r>
                        <a:rPr lang="en-US" sz="1100" b="0" i="0" kern="1200" dirty="0" err="1">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un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interval de 14 până la 38 (raportate la poliție) incidente anual, cu o valoare medie de 23,6 și, deși este una dintre cele mai grave infracțiuni din codul penal cipriot, nu a fost niciodată supusă unei analize criminologice și juridice substanțiale.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9456698"/>
                  </a:ext>
                </a:extLst>
              </a:tr>
              <a:tr h="83784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Câte moduri diferite au fost observate în care infractorii din Cipru supun victimele violului?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Au fost detectate 18 tactici diferite. Cea mai frecventă este lovirea feței victimei (39,2%), urmată de cazurile în care autorul </a:t>
                      </a:r>
                      <a:r>
                        <a:rPr lang="en-US" sz="1100" b="0" i="0" kern="1200" dirty="0" err="1">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imobilizează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victima cu o strânsoare puternică (22,4%). Prin urmare, este important să recunoaștem toate și să ținem cont de faptul că violul și agresiunea sexuală pot avea loc în multe forme și nu numai în moduri "observabile".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3797345"/>
                  </a:ext>
                </a:extLst>
              </a:tr>
              <a:tr h="796066">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Cum arată Amnesty International situația Ciprului în ceea ce privește condamnările pentru viol?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În urma cazului unei adolescente britanice care a fost violată cu brutalitate de 12 bărbați în orașul cipriot de vacanță Ayia Napa, Amnesty International a arătat "uzura clasică" în Cipru în ceea ce privește condamnările pentru viol</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417593"/>
                  </a:ext>
                </a:extLst>
              </a:tr>
              <a:tr h="741743">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Deoarece, din păcate, acest lucru nu privește doar Ciprul, care este procentul de femei care nu au raportat violul la poliție deoarece au crezut că nu se poate face nimic?</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Un procent uluitor de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hlinkClick r:id="rId2">
                            <a:extLst>
                              <a:ext uri="{A12FA001-AC4F-418D-AE19-62706E023703}">
                                <ahyp:hlinkClr xmlns:ahyp="http://schemas.microsoft.com/office/drawing/2018/hyperlinkcolor" val="tx"/>
                              </a:ext>
                            </a:extLst>
                          </a:hlinkClick>
                        </a:rPr>
                        <a:t>80% dintre femeile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au fost violate nu au raportat aceste violuri la poliție; ele au crezut că nu se poate face nimic în privința lor, iar sistemul nostru de justiție penală defectuos a întărit tacit această convingere.</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6717635"/>
                  </a:ext>
                </a:extLst>
              </a:tr>
              <a:tr h="667957">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p>
                      <a:pPr marL="0" algn="l" defTabSz="914400" rtl="0" eaLnBrk="1" latinLnBrk="0" hangingPunct="1">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unii dintre factorii care forțează o femeie să nu raporteze hărțuirea sexuală?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Majoritatea femeilor nu raportează hărțuirea sexuală din cauza fricii de represalii sau din cauza temerii că problema va fi tratată ineficient în cel mai bun caz sau, în cel mai rău caz, ignorată sau acoperită. Trecătorii și martorii se prezintă rar, ceea ce conduce la o cultură a impunității pentru agresori.</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0168170"/>
                  </a:ext>
                </a:extLst>
              </a:tr>
              <a:tr h="752475">
                <a:tc>
                  <a:txBody>
                    <a:bodyPr/>
                    <a:lstStyle/>
                    <a:p>
                      <a:pPr>
                        <a:lnSpc>
                          <a:spcPct val="107000"/>
                        </a:lnSpc>
                        <a:spcAft>
                          <a:spcPts val="800"/>
                        </a:spcAft>
                      </a:pPr>
                      <a:endParaRPr lang="pt-PT" sz="1100" b="0" i="0" kern="1200" dirty="0">
                        <a:solidFill>
                          <a:schemeClr val="tx1">
                            <a:lumMod val="65000"/>
                            <a:lumOff val="35000"/>
                          </a:schemeClr>
                        </a:solidFill>
                        <a:effectLst/>
                        <a:latin typeface="Montserrat" panose="02000505000000020004" pitchFamily="2" charset="0"/>
                        <a:ea typeface="Calibri" panose="020F0502020204030204" pitchFamily="34" charset="0"/>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endParaRPr lang="pt-PT" sz="1100" b="0" i="0" kern="120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07704665"/>
                  </a:ext>
                </a:extLst>
              </a:tr>
            </a:tbl>
          </a:graphicData>
        </a:graphic>
      </p:graphicFrame>
    </p:spTree>
    <p:extLst>
      <p:ext uri="{BB962C8B-B14F-4D97-AF65-F5344CB8AC3E}">
        <p14:creationId xmlns:p14="http://schemas.microsoft.com/office/powerpoint/2010/main" val="21242536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6B25798-C779-16E8-DB9B-9384467A779E}"/>
              </a:ext>
            </a:extLst>
          </p:cNvPr>
          <p:cNvGraphicFramePr>
            <a:graphicFrameLocks noGrp="1"/>
          </p:cNvGraphicFramePr>
          <p:nvPr>
            <p:extLst>
              <p:ext uri="{D42A27DB-BD31-4B8C-83A1-F6EECF244321}">
                <p14:modId xmlns:p14="http://schemas.microsoft.com/office/powerpoint/2010/main" val="3898807690"/>
              </p:ext>
            </p:extLst>
          </p:nvPr>
        </p:nvGraphicFramePr>
        <p:xfrm>
          <a:off x="504825" y="419459"/>
          <a:ext cx="11182350" cy="2132882"/>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4150198307"/>
                    </a:ext>
                  </a:extLst>
                </a:gridCol>
                <a:gridCol w="3629025">
                  <a:extLst>
                    <a:ext uri="{9D8B030D-6E8A-4147-A177-3AD203B41FA5}">
                      <a16:colId xmlns:a16="http://schemas.microsoft.com/office/drawing/2014/main" val="3826929980"/>
                    </a:ext>
                  </a:extLst>
                </a:gridCol>
                <a:gridCol w="5267325">
                  <a:extLst>
                    <a:ext uri="{9D8B030D-6E8A-4147-A177-3AD203B41FA5}">
                      <a16:colId xmlns:a16="http://schemas.microsoft.com/office/drawing/2014/main" val="2350840458"/>
                    </a:ext>
                  </a:extLst>
                </a:gridCol>
              </a:tblGrid>
              <a:tr h="291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kern="1200" dirty="0" err="1">
                          <a:solidFill>
                            <a:schemeClr val="tx1">
                              <a:lumMod val="65000"/>
                              <a:lumOff val="35000"/>
                            </a:schemeClr>
                          </a:solidFill>
                          <a:latin typeface="Montserrat" panose="02000505000000020004" pitchFamily="2" charset="0"/>
                          <a:ea typeface="+mn-ea"/>
                          <a:cs typeface="+mn-cs"/>
                        </a:rPr>
                        <a:t>Tema</a:t>
                      </a:r>
                      <a:endParaRPr lang="pt-PT" sz="1200" kern="1200" dirty="0">
                        <a:solidFill>
                          <a:schemeClr val="tx1">
                            <a:lumMod val="65000"/>
                            <a:lumOff val="35000"/>
                          </a:schemeClr>
                        </a:solidFill>
                        <a:latin typeface="Montserrat" panose="02000505000000020004"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PT" sz="1200" dirty="0">
                          <a:solidFill>
                            <a:schemeClr val="tx1">
                              <a:lumMod val="65000"/>
                              <a:lumOff val="35000"/>
                            </a:schemeClr>
                          </a:solidFill>
                          <a:latin typeface="Montserrat" panose="02000505000000020004" pitchFamily="2" charset="0"/>
                        </a:rPr>
                        <a:t>Întrebare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pt-PT" sz="1200" dirty="0" err="1">
                          <a:solidFill>
                            <a:schemeClr val="tx1">
                              <a:lumMod val="65000"/>
                              <a:lumOff val="35000"/>
                            </a:schemeClr>
                          </a:solidFill>
                          <a:latin typeface="Montserrat" panose="02000505000000020004" pitchFamily="2" charset="0"/>
                        </a:rPr>
                        <a:t>Răspuns corect</a:t>
                      </a:r>
                      <a:endParaRPr lang="pt-PT" sz="1200" dirty="0">
                        <a:solidFill>
                          <a:schemeClr val="tx1">
                            <a:lumMod val="65000"/>
                            <a:lumOff val="35000"/>
                          </a:schemeClr>
                        </a:solidFill>
                        <a:latin typeface="Montserrat" panose="02000505000000020004" pitchFamily="2"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6081791"/>
                  </a:ext>
                </a:extLst>
              </a:tr>
              <a:tr h="83784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Care sunt unele dintre consecințele și efectele pe care le au asupra vieții femeilor dacă nu găsesc sprijin?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Femeile fac tot posibilul să prevină și să oprească hărțuirea, dar dacă nu găsesc un mediu favorabil sau ajutor, fie suferă în tăcere, fie își părăsesc locul de muncă.</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8254730"/>
                  </a:ext>
                </a:extLst>
              </a:tr>
              <a:tr h="837841">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100" b="0" i="0" kern="1200" dirty="0">
                          <a:solidFill>
                            <a:schemeClr val="tx1">
                              <a:lumMod val="65000"/>
                              <a:lumOff val="35000"/>
                            </a:schemeClr>
                          </a:solidFill>
                          <a:effectLst/>
                          <a:latin typeface="Montserrat" panose="02000505000000020004" pitchFamily="2" charset="0"/>
                          <a:ea typeface="+mn-ea"/>
                          <a:cs typeface="+mn-cs"/>
                        </a:rPr>
                        <a:t>Lipsa de formare și sensibilitate a poliției în ceea ce privește hărțuirea</a:t>
                      </a:r>
                      <a:endParaRPr lang="pt-PT" sz="1100" b="0" i="0" kern="1200" dirty="0">
                        <a:solidFill>
                          <a:schemeClr val="tx1">
                            <a:lumMod val="65000"/>
                            <a:lumOff val="35000"/>
                          </a:schemeClr>
                        </a:solidFill>
                        <a:effectLst/>
                        <a:latin typeface="Montserrat" panose="02000505000000020004" pitchFamily="2" charset="0"/>
                        <a:ea typeface="+mn-ea"/>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A crescut teama de violență sau violența reală în timpul pandemiei pentru femeile migrante în ceea ce privește viața lor de familie?  </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În raportul de cercetare publicat de Centrul pentru egalitate de gen și istorie, unele femei au făcut </a:t>
                      </a:r>
                      <a:r>
                        <a:rPr lang="en-US" sz="1100" b="0" i="0" kern="1200" dirty="0" err="1">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referire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la violența în familie, deoarece </a:t>
                      </a:r>
                      <a:r>
                        <a:rPr lang="en-US" sz="1100" b="0" i="0" kern="1200" dirty="0" err="1">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organizațiile </a:t>
                      </a:r>
                      <a:r>
                        <a:rPr lang="en-US" sz="1100" b="0" i="0" kern="1200" dirty="0">
                          <a:solidFill>
                            <a:schemeClr val="tx1">
                              <a:lumMod val="65000"/>
                              <a:lumOff val="35000"/>
                            </a:schemeClr>
                          </a:solidFill>
                          <a:effectLst/>
                          <a:latin typeface="Montserrat Light" panose="00000400000000000000" pitchFamily="50" charset="0"/>
                          <a:ea typeface="Montserrat Light" panose="00000400000000000000" pitchFamily="50" charset="0"/>
                          <a:cs typeface="+mn-cs"/>
                        </a:rPr>
                        <a:t>civile au raportat o creștere a incidentelor de la începutul pandemiei.</a:t>
                      </a:r>
                      <a:endParaRPr lang="pt-PT" sz="1100" b="0" i="0" kern="1200" dirty="0">
                        <a:solidFill>
                          <a:schemeClr val="tx1">
                            <a:lumMod val="65000"/>
                            <a:lumOff val="35000"/>
                          </a:schemeClr>
                        </a:solidFill>
                        <a:effectLst/>
                        <a:latin typeface="Montserrat Light" panose="00000400000000000000" pitchFamily="50" charset="0"/>
                        <a:ea typeface="Calibri" panose="020F0502020204030204" pitchFamily="34" charset="0"/>
                        <a:cs typeface="+mn-cs"/>
                      </a:endParaRPr>
                    </a:p>
                  </a:txBody>
                  <a:tcPr marL="68580" marR="6858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9456698"/>
                  </a:ext>
                </a:extLst>
              </a:tr>
            </a:tbl>
          </a:graphicData>
        </a:graphic>
      </p:graphicFrame>
    </p:spTree>
    <p:extLst>
      <p:ext uri="{BB962C8B-B14F-4D97-AF65-F5344CB8AC3E}">
        <p14:creationId xmlns:p14="http://schemas.microsoft.com/office/powerpoint/2010/main" val="3431825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6176C32F-8F09-4C05-18EB-498CDA1D3C58}"/>
              </a:ext>
            </a:extLst>
          </p:cNvPr>
          <p:cNvSpPr/>
          <p:nvPr/>
        </p:nvSpPr>
        <p:spPr>
          <a:xfrm>
            <a:off x="-1" y="0"/>
            <a:ext cx="9108831"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7" name="Gráfico 6">
            <a:extLst>
              <a:ext uri="{FF2B5EF4-FFF2-40B4-BE49-F238E27FC236}">
                <a16:creationId xmlns:a16="http://schemas.microsoft.com/office/drawing/2014/main" id="{09A073AC-7456-8F3F-3253-F3FD38B097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1101" y="200025"/>
            <a:ext cx="609599" cy="523623"/>
          </a:xfrm>
          <a:prstGeom prst="rect">
            <a:avLst/>
          </a:prstGeom>
        </p:spPr>
      </p:pic>
      <p:sp>
        <p:nvSpPr>
          <p:cNvPr id="8" name="TextBox 23">
            <a:extLst>
              <a:ext uri="{FF2B5EF4-FFF2-40B4-BE49-F238E27FC236}">
                <a16:creationId xmlns:a16="http://schemas.microsoft.com/office/drawing/2014/main" id="{A2238C4B-D1E7-060F-F687-7474DBCED3B6}"/>
              </a:ext>
            </a:extLst>
          </p:cNvPr>
          <p:cNvSpPr txBox="1"/>
          <p:nvPr/>
        </p:nvSpPr>
        <p:spPr>
          <a:xfrm>
            <a:off x="1450975" y="1946856"/>
            <a:ext cx="5173784" cy="523220"/>
          </a:xfrm>
          <a:prstGeom prst="rect">
            <a:avLst/>
          </a:prstGeom>
          <a:noFill/>
        </p:spPr>
        <p:txBody>
          <a:bodyPr wrap="square">
            <a:spAutoFit/>
          </a:bodyPr>
          <a:lstStyle/>
          <a:p>
            <a:pPr>
              <a:spcAft>
                <a:spcPts val="1200"/>
              </a:spcAft>
            </a:pPr>
            <a:r>
              <a:rPr lang="en-US" sz="2800" b="1" dirty="0">
                <a:solidFill>
                  <a:schemeClr val="bg1"/>
                </a:solidFill>
                <a:latin typeface="Montserrat" panose="02000505000000020004" pitchFamily="2" charset="0"/>
                <a:ea typeface="Roboto" panose="02000000000000000000" pitchFamily="2" charset="0"/>
                <a:cs typeface="Roboto" panose="02000000000000000000" pitchFamily="2" charset="0"/>
              </a:rPr>
              <a:t>SET DE INSTRUMENTE PENTRU FORMATORI</a:t>
            </a:r>
          </a:p>
        </p:txBody>
      </p:sp>
      <p:sp>
        <p:nvSpPr>
          <p:cNvPr id="11" name="TextBox 26">
            <a:extLst>
              <a:ext uri="{FF2B5EF4-FFF2-40B4-BE49-F238E27FC236}">
                <a16:creationId xmlns:a16="http://schemas.microsoft.com/office/drawing/2014/main" id="{60A67C7B-A1C2-AC19-8B37-47EF21D5BD7F}"/>
              </a:ext>
            </a:extLst>
          </p:cNvPr>
          <p:cNvSpPr txBox="1"/>
          <p:nvPr/>
        </p:nvSpPr>
        <p:spPr>
          <a:xfrm>
            <a:off x="1488619" y="2645673"/>
            <a:ext cx="4531326" cy="2616101"/>
          </a:xfrm>
          <a:prstGeom prst="rect">
            <a:avLst/>
          </a:prstGeom>
          <a:noFill/>
        </p:spPr>
        <p:txBody>
          <a:bodyPr wrap="square">
            <a:spAutoFit/>
          </a:bodyPr>
          <a:lstStyle/>
          <a:p>
            <a:r>
              <a:rPr lang="en-US" sz="1600" dirty="0">
                <a:solidFill>
                  <a:schemeClr val="bg1"/>
                </a:solidFill>
                <a:effectLst/>
                <a:latin typeface="Montserrat" pitchFamily="2" charset="0"/>
                <a:ea typeface="Roboto" panose="02000000000000000000" pitchFamily="2" charset="0"/>
                <a:cs typeface="Roboto" panose="02000000000000000000" pitchFamily="2" charset="0"/>
              </a:rPr>
              <a:t>Acest set de instrumente conține toate instrumentele și sprijinul de care aveți nevoie pentru a implementa acest program în organizația dumneavoastră:</a:t>
            </a:r>
          </a:p>
          <a:p>
            <a:endParaRPr lang="en-US" sz="1600" dirty="0">
              <a:solidFill>
                <a:schemeClr val="bg1"/>
              </a:solidFill>
              <a:latin typeface="Montserrat" pitchFamily="2" charset="0"/>
              <a:ea typeface="Roboto" panose="02000000000000000000" pitchFamily="2" charset="0"/>
              <a:cs typeface="Roboto" panose="02000000000000000000" pitchFamily="2" charset="0"/>
            </a:endParaRPr>
          </a:p>
          <a:p>
            <a:r>
              <a:rPr lang="en-US" b="1" dirty="0">
                <a:solidFill>
                  <a:schemeClr val="bg1"/>
                </a:solidFill>
                <a:effectLst/>
                <a:latin typeface="Montserrat" pitchFamily="2" charset="0"/>
                <a:ea typeface="Roboto" panose="02000000000000000000" pitchFamily="2" charset="0"/>
                <a:cs typeface="Roboto" panose="02000000000000000000" pitchFamily="2" charset="0"/>
              </a:rPr>
              <a:t>Acesta conține:</a:t>
            </a:r>
          </a:p>
          <a:p>
            <a:endParaRPr lang="en-US" b="1" dirty="0">
              <a:solidFill>
                <a:schemeClr val="bg1"/>
              </a:solidFill>
              <a:effectLst/>
              <a:latin typeface="Montserrat" pitchFamily="2" charset="0"/>
              <a:ea typeface="Roboto" panose="02000000000000000000" pitchFamily="2" charset="0"/>
              <a:cs typeface="Roboto" panose="02000000000000000000" pitchFamily="2" charset="0"/>
            </a:endParaRPr>
          </a:p>
          <a:p>
            <a:pPr marL="285750" indent="-285750">
              <a:buFont typeface="Arial" panose="020B0604020202020204" pitchFamily="34" charset="0"/>
              <a:buChar char="•"/>
            </a:pPr>
            <a:r>
              <a:rPr lang="en-US" altLang="pt-PT" sz="1600" dirty="0">
                <a:solidFill>
                  <a:schemeClr val="bg1"/>
                </a:solidFill>
                <a:latin typeface="Montserrat" pitchFamily="2" charset="0"/>
                <a:ea typeface="Roboto" panose="02000000000000000000" pitchFamily="2" charset="0"/>
                <a:cs typeface="Roboto" panose="02000000000000000000" pitchFamily="2" charset="0"/>
              </a:rPr>
              <a:t>Strategia pedagogică </a:t>
            </a:r>
          </a:p>
          <a:p>
            <a:pPr marL="285750" indent="-285750">
              <a:buFont typeface="Arial" panose="020B0604020202020204" pitchFamily="34" charset="0"/>
              <a:buChar char="•"/>
            </a:pPr>
            <a:r>
              <a:rPr lang="en-US" altLang="pt-PT" sz="1600" dirty="0">
                <a:solidFill>
                  <a:schemeClr val="bg1"/>
                </a:solidFill>
                <a:latin typeface="Montserrat" pitchFamily="2" charset="0"/>
                <a:ea typeface="Roboto" panose="02000000000000000000" pitchFamily="2" charset="0"/>
                <a:cs typeface="Roboto" panose="02000000000000000000" pitchFamily="2" charset="0"/>
              </a:rPr>
              <a:t>Specificații și cerințe tehnice </a:t>
            </a:r>
          </a:p>
          <a:p>
            <a:pPr marL="285750" indent="-285750">
              <a:buFont typeface="Arial" panose="020B0604020202020204" pitchFamily="34" charset="0"/>
              <a:buChar char="•"/>
            </a:pPr>
            <a:r>
              <a:rPr lang="en-US" sz="1600" dirty="0">
                <a:solidFill>
                  <a:schemeClr val="bg1"/>
                </a:solidFill>
                <a:latin typeface="Montserrat" pitchFamily="2" charset="0"/>
                <a:ea typeface="Roboto" panose="02000000000000000000" pitchFamily="2" charset="0"/>
                <a:cs typeface="Roboto" panose="02000000000000000000" pitchFamily="2" charset="0"/>
              </a:rPr>
              <a:t>Materiale de sprijin</a:t>
            </a:r>
            <a:endParaRPr lang="pt-PT" sz="1600" dirty="0">
              <a:solidFill>
                <a:schemeClr val="bg1"/>
              </a:solidFill>
              <a:latin typeface="Montserrat" pitchFamily="2" charset="0"/>
              <a:ea typeface="Roboto" panose="02000000000000000000" pitchFamily="2" charset="0"/>
              <a:cs typeface="Roboto" panose="02000000000000000000" pitchFamily="2" charset="0"/>
            </a:endParaRPr>
          </a:p>
        </p:txBody>
      </p:sp>
      <p:pic>
        <p:nvPicPr>
          <p:cNvPr id="15" name="Imagem 14">
            <a:extLst>
              <a:ext uri="{FF2B5EF4-FFF2-40B4-BE49-F238E27FC236}">
                <a16:creationId xmlns:a16="http://schemas.microsoft.com/office/drawing/2014/main" id="{09A2FC88-D1BE-7EA8-A581-79E3F7BD391D}"/>
              </a:ext>
            </a:extLst>
          </p:cNvPr>
          <p:cNvPicPr>
            <a:picLocks noChangeAspect="1"/>
          </p:cNvPicPr>
          <p:nvPr/>
        </p:nvPicPr>
        <p:blipFill rotWithShape="1">
          <a:blip r:embed="rId4">
            <a:extLst>
              <a:ext uri="{28A0092B-C50C-407E-A947-70E740481C1C}">
                <a14:useLocalDpi xmlns:a14="http://schemas.microsoft.com/office/drawing/2010/main" val="0"/>
              </a:ext>
            </a:extLst>
          </a:blip>
          <a:srcRect t="1"/>
          <a:stretch/>
        </p:blipFill>
        <p:spPr>
          <a:xfrm>
            <a:off x="7405850" y="1394329"/>
            <a:ext cx="3272131" cy="4069343"/>
          </a:xfrm>
          <a:prstGeom prst="rect">
            <a:avLst/>
          </a:prstGeom>
        </p:spPr>
      </p:pic>
    </p:spTree>
    <p:extLst>
      <p:ext uri="{BB962C8B-B14F-4D97-AF65-F5344CB8AC3E}">
        <p14:creationId xmlns:p14="http://schemas.microsoft.com/office/powerpoint/2010/main" val="23162460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0">
                <a:solidFill>
                  <a:schemeClr val="bg1"/>
                </a:solidFill>
                <a:effectLst/>
                <a:latin typeface="Montserrat" panose="02000505000000020004" pitchFamily="2" charset="0"/>
                <a:ea typeface="Calibri" panose="020F0502020204030204" pitchFamily="34" charset="0"/>
                <a:cs typeface="Times New Roman" panose="02020603050405020304" pitchFamily="18" charset="0"/>
              </a:defRPr>
            </a:lvl1pPr>
          </a:lstStyle>
          <a:p>
            <a:pPr algn="ctr"/>
            <a:r>
              <a:rPr lang="en-US" sz="3200" b="1" dirty="0">
                <a:solidFill>
                  <a:srgbClr val="FF636C"/>
                </a:solidFill>
                <a:effectLst/>
                <a:latin typeface="Montserrat" pitchFamily="2" charset="0"/>
                <a:ea typeface="Roboto" panose="02000000000000000000" pitchFamily="2" charset="0"/>
                <a:cs typeface="Roboto" panose="02000000000000000000" pitchFamily="2" charset="0"/>
              </a:rPr>
              <a:t>Sesiunea 3</a:t>
            </a:r>
            <a:endParaRPr lang="en-US" sz="4800" b="1" dirty="0">
              <a:solidFill>
                <a:srgbClr val="FF636C"/>
              </a:solidFill>
              <a:latin typeface="Montserrat"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817608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a 11">
            <a:extLst>
              <a:ext uri="{FF2B5EF4-FFF2-40B4-BE49-F238E27FC236}">
                <a16:creationId xmlns:a16="http://schemas.microsoft.com/office/drawing/2014/main" id="{9366FB1E-C6E6-6B34-B7D3-34483DBDC00F}"/>
              </a:ext>
            </a:extLst>
          </p:cNvPr>
          <p:cNvGraphicFramePr>
            <a:graphicFrameLocks noGrp="1"/>
          </p:cNvGraphicFramePr>
          <p:nvPr>
            <p:extLst>
              <p:ext uri="{D42A27DB-BD31-4B8C-83A1-F6EECF244321}">
                <p14:modId xmlns:p14="http://schemas.microsoft.com/office/powerpoint/2010/main" val="4108006797"/>
              </p:ext>
            </p:extLst>
          </p:nvPr>
        </p:nvGraphicFramePr>
        <p:xfrm>
          <a:off x="723897" y="748753"/>
          <a:ext cx="10917377" cy="4472426"/>
        </p:xfrm>
        <a:graphic>
          <a:graphicData uri="http://schemas.openxmlformats.org/drawingml/2006/table">
            <a:tbl>
              <a:tblPr firstRow="1" bandRow="1">
                <a:tableStyleId>{5940675A-B579-460E-94D1-54222C63F5DA}</a:tableStyleId>
              </a:tblPr>
              <a:tblGrid>
                <a:gridCol w="791455">
                  <a:extLst>
                    <a:ext uri="{9D8B030D-6E8A-4147-A177-3AD203B41FA5}">
                      <a16:colId xmlns:a16="http://schemas.microsoft.com/office/drawing/2014/main" val="3706691288"/>
                    </a:ext>
                  </a:extLst>
                </a:gridCol>
                <a:gridCol w="1690487">
                  <a:extLst>
                    <a:ext uri="{9D8B030D-6E8A-4147-A177-3AD203B41FA5}">
                      <a16:colId xmlns:a16="http://schemas.microsoft.com/office/drawing/2014/main" val="2969434977"/>
                    </a:ext>
                  </a:extLst>
                </a:gridCol>
                <a:gridCol w="2028585">
                  <a:extLst>
                    <a:ext uri="{9D8B030D-6E8A-4147-A177-3AD203B41FA5}">
                      <a16:colId xmlns:a16="http://schemas.microsoft.com/office/drawing/2014/main" val="1674048010"/>
                    </a:ext>
                  </a:extLst>
                </a:gridCol>
                <a:gridCol w="1727975">
                  <a:extLst>
                    <a:ext uri="{9D8B030D-6E8A-4147-A177-3AD203B41FA5}">
                      <a16:colId xmlns:a16="http://schemas.microsoft.com/office/drawing/2014/main" val="3938699608"/>
                    </a:ext>
                  </a:extLst>
                </a:gridCol>
                <a:gridCol w="1559625">
                  <a:extLst>
                    <a:ext uri="{9D8B030D-6E8A-4147-A177-3AD203B41FA5}">
                      <a16:colId xmlns:a16="http://schemas.microsoft.com/office/drawing/2014/main" val="918943348"/>
                    </a:ext>
                  </a:extLst>
                </a:gridCol>
                <a:gridCol w="1559625">
                  <a:extLst>
                    <a:ext uri="{9D8B030D-6E8A-4147-A177-3AD203B41FA5}">
                      <a16:colId xmlns:a16="http://schemas.microsoft.com/office/drawing/2014/main" val="3428723793"/>
                    </a:ext>
                  </a:extLst>
                </a:gridCol>
                <a:gridCol w="1559625">
                  <a:extLst>
                    <a:ext uri="{9D8B030D-6E8A-4147-A177-3AD203B41FA5}">
                      <a16:colId xmlns:a16="http://schemas.microsoft.com/office/drawing/2014/main" val="3230893258"/>
                    </a:ext>
                  </a:extLst>
                </a:gridCol>
              </a:tblGrid>
              <a:tr h="426612">
                <a:tc gridSpan="7">
                  <a:txBody>
                    <a:bodyPr/>
                    <a:lstStyle/>
                    <a:p>
                      <a:r>
                        <a:rPr lang="en-GB" sz="1200" dirty="0">
                          <a:solidFill>
                            <a:schemeClr val="tx1">
                              <a:lumMod val="65000"/>
                              <a:lumOff val="35000"/>
                            </a:schemeClr>
                          </a:solidFill>
                          <a:latin typeface="Montserrat SemiBold" panose="00000700000000000000" pitchFamily="2" charset="0"/>
                        </a:rPr>
                        <a:t>PLANUL SESIUNII - SESIUNEA 3</a:t>
                      </a:r>
                    </a:p>
                    <a:p>
                      <a:pPr>
                        <a:lnSpc>
                          <a:spcPts val="1493"/>
                        </a:lnSpc>
                        <a:spcBef>
                          <a:spcPct val="0"/>
                        </a:spcBef>
                      </a:pPr>
                      <a:r>
                        <a:rPr lang="en-US" sz="1200" dirty="0">
                          <a:solidFill>
                            <a:schemeClr val="tx1">
                              <a:lumMod val="65000"/>
                              <a:lumOff val="35000"/>
                            </a:schemeClr>
                          </a:solidFill>
                          <a:latin typeface="Montserrat SemiBold" panose="00000700000000000000" pitchFamily="2" charset="0"/>
                          <a:ea typeface="Calibri" panose="020F0502020204030204" pitchFamily="34" charset="0"/>
                          <a:cs typeface="FreeSans"/>
                        </a:rPr>
                        <a:t>Obiectiv specific: </a:t>
                      </a:r>
                      <a:r>
                        <a:rPr lang="en-US" sz="1200" dirty="0">
                          <a:solidFill>
                            <a:schemeClr val="tx1">
                              <a:lumMod val="65000"/>
                              <a:lumOff val="35000"/>
                            </a:schemeClr>
                          </a:solidFill>
                          <a:latin typeface="Montserrat Light" panose="00000400000000000000" pitchFamily="2" charset="0"/>
                          <a:ea typeface="Calibri" panose="020F0502020204030204" pitchFamily="34" charset="0"/>
                          <a:cs typeface="FreeSans"/>
                        </a:rPr>
                        <a:t>Discutarea ideilor prezentate de cursanți în cadrul experienței de învățare Gamified.</a:t>
                      </a:r>
                      <a:endParaRPr lang="en-US" sz="1200" dirty="0">
                        <a:solidFill>
                          <a:schemeClr val="tx1">
                            <a:lumMod val="65000"/>
                            <a:lumOff val="35000"/>
                          </a:schemeClr>
                        </a:solidFill>
                        <a:latin typeface="Montserrat Light" panose="00000400000000000000" pitchFamily="2"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a:p>
                  </a:txBody>
                  <a:tcPr/>
                </a:tc>
                <a:tc hMerge="1">
                  <a:txBody>
                    <a:bodyPr/>
                    <a:lstStyle/>
                    <a:p>
                      <a:endParaRPr lang="en-GB" sz="1200" dirty="0">
                        <a:latin typeface="Montserrat Light" panose="00000400000000000000" pitchFamily="2" charset="0"/>
                      </a:endParaRPr>
                    </a:p>
                  </a:txBody>
                  <a:tcPr/>
                </a:tc>
                <a:tc hMerge="1">
                  <a:txBody>
                    <a:bodyPr/>
                    <a:lstStyle/>
                    <a:p>
                      <a:endParaRPr lang="en-GB" sz="1400" dirty="0">
                        <a:solidFill>
                          <a:srgbClr val="939393"/>
                        </a:solidFill>
                        <a:latin typeface="Montserrat SemiBold" panose="00000700000000000000" pitchFamily="2" charset="0"/>
                      </a:endParaRPr>
                    </a:p>
                  </a:txBody>
                  <a:tcPr anchor="ctr">
                    <a:lnL w="12700" cmpd="sng">
                      <a:noFill/>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sz="1400" dirty="0">
                        <a:solidFill>
                          <a:srgbClr val="939393"/>
                        </a:solidFill>
                        <a:latin typeface="Montserrat SemiBold" panose="00000700000000000000" pitchFamily="2" charset="0"/>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hMerge="1">
                  <a:txBody>
                    <a:bodyPr/>
                    <a:lstStyle/>
                    <a:p>
                      <a:endParaRPr lang="en-GB"/>
                    </a:p>
                  </a:txBody>
                  <a:tcPr/>
                </a:tc>
                <a:tc hMerge="1">
                  <a:txBody>
                    <a:bodyPr/>
                    <a:lstStyle/>
                    <a:p>
                      <a:endParaRPr lang="en-GB" sz="1400" dirty="0">
                        <a:solidFill>
                          <a:srgbClr val="939393"/>
                        </a:solidFill>
                        <a:latin typeface="Montserrat SemiBold" panose="00000700000000000000" pitchFamily="2" charset="0"/>
                      </a:endParaRPr>
                    </a:p>
                  </a:txBody>
                  <a:tcPr anchor="ctr">
                    <a:lnL w="12700" cmpd="sng">
                      <a:noFill/>
                    </a:lnL>
                    <a:lnR w="12700" cmpd="sng">
                      <a:noFill/>
                    </a:lnR>
                    <a:lnT w="12700" cmpd="sng">
                      <a:noFill/>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022481187"/>
                  </a:ext>
                </a:extLst>
              </a:tr>
              <a:tr h="400228">
                <a:tc>
                  <a:txBody>
                    <a:bodyPr/>
                    <a:lstStyle/>
                    <a:p>
                      <a:pPr algn="ctr"/>
                      <a:r>
                        <a:rPr lang="en-GB" sz="1100" dirty="0">
                          <a:solidFill>
                            <a:schemeClr val="tx1">
                              <a:lumMod val="75000"/>
                              <a:lumOff val="25000"/>
                            </a:schemeClr>
                          </a:solidFill>
                          <a:latin typeface="Montserrat SemiBold" panose="00000700000000000000" pitchFamily="2" charset="0"/>
                        </a:rPr>
                        <a:t>Timp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Teme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Cuprins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Metode și tehnici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Resurse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0" i="0" kern="1200" dirty="0">
                        <a:solidFill>
                          <a:schemeClr val="tx1">
                            <a:lumMod val="75000"/>
                            <a:lumOff val="25000"/>
                          </a:schemeClr>
                        </a:solidFill>
                        <a:effectLst/>
                        <a:latin typeface="Montserrat SemiBold" panose="00000700000000000000" pitchFamily="2" charset="0"/>
                        <a:ea typeface="+mn-ea"/>
                        <a:cs typeface="+mn-cs"/>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tx1">
                              <a:lumMod val="75000"/>
                              <a:lumOff val="25000"/>
                            </a:schemeClr>
                          </a:solidFill>
                          <a:effectLst/>
                          <a:latin typeface="Montserrat SemiBold" panose="00000700000000000000" pitchFamily="2" charset="0"/>
                          <a:ea typeface="+mn-ea"/>
                          <a:cs typeface="+mn-cs"/>
                        </a:rPr>
                        <a:t>Observații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3336062"/>
                  </a:ext>
                </a:extLst>
              </a:tr>
              <a:tr h="686105">
                <a:tc>
                  <a:txBody>
                    <a:bodyPr/>
                    <a:lstStyle/>
                    <a:p>
                      <a:pPr algn="ctr"/>
                      <a:r>
                        <a:rPr lang="en-GB" sz="1050" dirty="0">
                          <a:solidFill>
                            <a:schemeClr val="tx1">
                              <a:lumMod val="75000"/>
                              <a:lumOff val="25000"/>
                            </a:schemeClr>
                          </a:solidFill>
                          <a:latin typeface="Montserrat Light" panose="00000400000000000000" pitchFamily="2" charset="0"/>
                        </a:rPr>
                        <a:t>1h30</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Discutați ideile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Votarea ideilor prezentate pentru fiecare problemă.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Metoda activă - Brainstorming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Computer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Proiector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Acces la curs (pachet </a:t>
                      </a:r>
                      <a:r>
                        <a:rPr lang="en-US" sz="1050" b="0" dirty="0" err="1">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scorm</a:t>
                      </a: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1 scaun per participant (10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Ghidul sesiunii pedagogice</a:t>
                      </a:r>
                      <a:b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b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(pentru formator)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Toți cursanții trebuie să aibă acces la curs în acest moment al sesiunii.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04743512"/>
                  </a:ext>
                </a:extLst>
              </a:tr>
              <a:tr h="686105">
                <a:tc>
                  <a:txBody>
                    <a:bodyPr/>
                    <a:lstStyle/>
                    <a:p>
                      <a:pPr algn="ctr"/>
                      <a:r>
                        <a:rPr lang="en-GB" sz="1050" dirty="0">
                          <a:solidFill>
                            <a:schemeClr val="tx1">
                              <a:lumMod val="75000"/>
                              <a:lumOff val="25000"/>
                            </a:schemeClr>
                          </a:solidFill>
                          <a:latin typeface="Montserrat Light" panose="00000400000000000000" pitchFamily="2" charset="0"/>
                        </a:rPr>
                        <a:t>15 min.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Pauză de cafea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4373219"/>
                  </a:ext>
                </a:extLst>
              </a:tr>
              <a:tr h="836190">
                <a:tc>
                  <a:txBody>
                    <a:bodyPr/>
                    <a:lstStyle/>
                    <a:p>
                      <a:pPr algn="ctr"/>
                      <a:r>
                        <a:rPr lang="en-GB" sz="1050" dirty="0">
                          <a:solidFill>
                            <a:schemeClr val="tx1">
                              <a:lumMod val="75000"/>
                              <a:lumOff val="25000"/>
                            </a:schemeClr>
                          </a:solidFill>
                          <a:latin typeface="Montserrat Light" panose="00000400000000000000" pitchFamily="2" charset="0"/>
                        </a:rPr>
                        <a:t>1 oră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Simulare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Dezbaterea ideilor prezentate pentru fiecare problemă.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Metoda activă - Simulare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Consiliul sau 2 A2/A1 lucrări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i="1" dirty="0">
                        <a:solidFill>
                          <a:srgbClr val="939393"/>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91386389"/>
                  </a:ext>
                </a:extLst>
              </a:tr>
              <a:tr h="836190">
                <a:tc>
                  <a:txBody>
                    <a:bodyPr/>
                    <a:lstStyle/>
                    <a:p>
                      <a:pPr algn="ctr"/>
                      <a:r>
                        <a:rPr lang="en-GB" sz="1050" dirty="0">
                          <a:solidFill>
                            <a:schemeClr val="tx1">
                              <a:lumMod val="75000"/>
                              <a:lumOff val="25000"/>
                            </a:schemeClr>
                          </a:solidFill>
                          <a:latin typeface="Montserrat Light" panose="00000400000000000000" pitchFamily="2" charset="0"/>
                        </a:rPr>
                        <a:t>1 oră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Concluzia / Încheierea activității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rPr>
                        <a:t>Metoda expozitivă/ demonstrativă Afirmativă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433531"/>
                  </a:ext>
                </a:extLst>
              </a:tr>
              <a:tr h="527723">
                <a:tc gridSpan="7">
                  <a:txBody>
                    <a:bodyPr/>
                    <a:lstStyle/>
                    <a:p>
                      <a:pPr marL="0" algn="l" defTabSz="914400" rtl="0" eaLnBrk="1" latinLnBrk="0" hangingPunct="1"/>
                      <a:r>
                        <a:rPr lang="en-GB" sz="1200" b="1" kern="1200" dirty="0">
                          <a:solidFill>
                            <a:schemeClr val="tx1">
                              <a:lumMod val="65000"/>
                              <a:lumOff val="35000"/>
                            </a:schemeClr>
                          </a:solidFill>
                          <a:effectLst/>
                          <a:latin typeface="Montserrat" panose="02000505000000020004" pitchFamily="2" charset="0"/>
                          <a:ea typeface="+mn-ea"/>
                          <a:cs typeface="+mn-cs"/>
                        </a:rPr>
                        <a:t>Total: 3 ore și 45 de minute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highlight>
                          <a:srgbClr val="FFFF00"/>
                        </a:highligh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b="0" dirty="0">
                        <a:solidFill>
                          <a:srgbClr val="939393"/>
                        </a:solidFill>
                        <a:effectLst/>
                        <a:latin typeface="Montserrat Light" panose="00000400000000000000" pitchFamily="2" charset="0"/>
                        <a:ea typeface="Calibri" panose="020F0502020204030204" pitchFamily="34" charset="0"/>
                        <a:cs typeface="Times New Roman" panose="02020603050405020304" pitchFamily="18"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8940439"/>
                  </a:ext>
                </a:extLst>
              </a:tr>
            </a:tbl>
          </a:graphicData>
        </a:graphic>
      </p:graphicFrame>
    </p:spTree>
    <p:extLst>
      <p:ext uri="{BB962C8B-B14F-4D97-AF65-F5344CB8AC3E}">
        <p14:creationId xmlns:p14="http://schemas.microsoft.com/office/powerpoint/2010/main" val="30839540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215F3D40-94E3-D01D-AFFA-F79E86A789DE}"/>
              </a:ext>
            </a:extLst>
          </p:cNvPr>
          <p:cNvGraphicFramePr>
            <a:graphicFrameLocks noGrp="1"/>
          </p:cNvGraphicFramePr>
          <p:nvPr>
            <p:extLst>
              <p:ext uri="{D42A27DB-BD31-4B8C-83A1-F6EECF244321}">
                <p14:modId xmlns:p14="http://schemas.microsoft.com/office/powerpoint/2010/main" val="4157694769"/>
              </p:ext>
            </p:extLst>
          </p:nvPr>
        </p:nvGraphicFramePr>
        <p:xfrm>
          <a:off x="1457860" y="621406"/>
          <a:ext cx="9314915" cy="5581551"/>
        </p:xfrm>
        <a:graphic>
          <a:graphicData uri="http://schemas.openxmlformats.org/drawingml/2006/table">
            <a:tbl>
              <a:tblPr firstRow="1" firstCol="1" bandRow="1">
                <a:tableStyleId>{5C22544A-7EE6-4342-B048-85BDC9FD1C3A}</a:tableStyleId>
              </a:tblPr>
              <a:tblGrid>
                <a:gridCol w="776979">
                  <a:extLst>
                    <a:ext uri="{9D8B030D-6E8A-4147-A177-3AD203B41FA5}">
                      <a16:colId xmlns:a16="http://schemas.microsoft.com/office/drawing/2014/main" val="2658411465"/>
                    </a:ext>
                  </a:extLst>
                </a:gridCol>
                <a:gridCol w="8537936">
                  <a:extLst>
                    <a:ext uri="{9D8B030D-6E8A-4147-A177-3AD203B41FA5}">
                      <a16:colId xmlns:a16="http://schemas.microsoft.com/office/drawing/2014/main" val="3953770413"/>
                    </a:ext>
                  </a:extLst>
                </a:gridCol>
              </a:tblGrid>
              <a:tr h="494997">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lumMod val="65000"/>
                            <a:lumOff val="35000"/>
                          </a:schemeClr>
                        </a:solidFill>
                        <a:latin typeface="Montserrat SemiBold" panose="00000700000000000000"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65000"/>
                              <a:lumOff val="35000"/>
                            </a:schemeClr>
                          </a:solidFill>
                          <a:latin typeface="Montserrat SemiBold" panose="00000700000000000000" pitchFamily="2" charset="0"/>
                          <a:ea typeface="+mn-ea"/>
                          <a:cs typeface="+mn-cs"/>
                        </a:rPr>
                        <a:t>Discutați ideile și simularea</a:t>
                      </a:r>
                    </a:p>
                    <a:p>
                      <a:pPr algn="ctr">
                        <a:lnSpc>
                          <a:spcPct val="107000"/>
                        </a:lnSpc>
                        <a:spcAft>
                          <a:spcPts val="800"/>
                        </a:spcAft>
                      </a:pPr>
                      <a:r>
                        <a:rPr lang="en-US" sz="1000" kern="100" dirty="0">
                          <a:solidFill>
                            <a:schemeClr val="tx1">
                              <a:lumMod val="65000"/>
                              <a:lumOff val="35000"/>
                            </a:schemeClr>
                          </a:solidFill>
                          <a:effectLst/>
                          <a:latin typeface="Montserrat Light" panose="00000400000000000000" pitchFamily="50" charset="0"/>
                        </a:rPr>
                        <a:t> </a:t>
                      </a:r>
                      <a:endParaRPr lang="pt-PT" sz="1000" kern="100" dirty="0">
                        <a:solidFill>
                          <a:schemeClr val="tx1">
                            <a:lumMod val="65000"/>
                            <a:lumOff val="35000"/>
                          </a:schemeClr>
                        </a:solidFill>
                        <a:effectLst/>
                        <a:latin typeface="Montserrat Light" panose="00000400000000000000" pitchFamily="50" charset="0"/>
                        <a:ea typeface="Calibri" panose="020F0502020204030204" pitchFamily="34" charset="0"/>
                        <a:cs typeface="Times New Roman" panose="02020603050405020304" pitchFamily="18" charset="0"/>
                      </a:endParaRP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hMerge="1">
                  <a:txBody>
                    <a:bodyPr/>
                    <a:lstStyle/>
                    <a:p>
                      <a:endParaRPr lang="pt-PT"/>
                    </a:p>
                  </a:txBody>
                  <a:tcPr>
                    <a:lnL w="12700" cap="flat" cmpd="sng" algn="ctr">
                      <a:solidFill>
                        <a:schemeClr val="bg1">
                          <a:lumMod val="75000"/>
                        </a:schemeClr>
                      </a:solidFill>
                      <a:prstDash val="solid"/>
                      <a:round/>
                      <a:headEnd type="none" w="med" len="med"/>
                      <a:tailEnd type="none" w="med" len="med"/>
                    </a:lnL>
                  </a:tcPr>
                </a:tc>
                <a:extLst>
                  <a:ext uri="{0D108BD9-81ED-4DB2-BD59-A6C34878D82A}">
                    <a16:rowId xmlns:a16="http://schemas.microsoft.com/office/drawing/2014/main" val="3941232191"/>
                  </a:ext>
                </a:extLst>
              </a:tr>
              <a:tr h="1319123">
                <a:tc gridSpan="2">
                  <a:txBody>
                    <a:bodyPr/>
                    <a:lstStyle/>
                    <a:p>
                      <a:pPr algn="l">
                        <a:lnSpc>
                          <a:spcPct val="107000"/>
                        </a:lnSpc>
                        <a:spcAft>
                          <a:spcPts val="800"/>
                        </a:spcAft>
                      </a:pPr>
                      <a:endParaRPr lang="en-US" sz="10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p>
                      <a:pPr>
                        <a:spcAft>
                          <a:spcPts val="800"/>
                        </a:spcAft>
                      </a:pPr>
                      <a:r>
                        <a:rPr lang="en-US" sz="120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br>
                      <a:r>
                        <a:rPr lang="en-US" sz="105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În primul rând, formatorul trebuie să se asigure că toți cursanții au votat deja ideile publicate. Dacă nu au făcut-o, ar trebui să o facă acum. Apoi începe simularea.</a:t>
                      </a:r>
                    </a:p>
                    <a:p>
                      <a:pPr>
                        <a:spcAft>
                          <a:spcPts val="800"/>
                        </a:spcAft>
                      </a:pPr>
                      <a:r>
                        <a:rPr lang="en-US" sz="105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Simularea va fi utilizată sub forma unei dezbateri. Aceasta constă în interpretarea de către cursanți a unui rol, sensibilizarea publicului, aplicarea cunoștințelor și reflecția asupra atitudinilor și valorilor. Concret, aceste simulări vor fi planificate înainte de a fi prezentate. Această metodă urmează un stil de învățare "activist".</a:t>
                      </a:r>
                    </a:p>
                    <a:p>
                      <a:pPr algn="l">
                        <a:lnSpc>
                          <a:spcPct val="107000"/>
                        </a:lnSpc>
                        <a:spcAft>
                          <a:spcPts val="800"/>
                        </a:spcAft>
                      </a:pPr>
                      <a:r>
                        <a:rPr lang="en-US" sz="50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rPr>
                        <a:t> </a:t>
                      </a:r>
                      <a:endParaRPr lang="pt-PT" sz="50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lang="pt-PT"/>
                    </a:p>
                  </a:txBody>
                  <a:tcPr>
                    <a:lnL w="12700" cap="flat" cmpd="sng" algn="ctr">
                      <a:solidFill>
                        <a:schemeClr val="bg1">
                          <a:lumMod val="75000"/>
                        </a:schemeClr>
                      </a:solidFill>
                      <a:prstDash val="solid"/>
                      <a:round/>
                      <a:headEnd type="none" w="med" len="med"/>
                      <a:tailEnd type="none" w="med" len="med"/>
                    </a:lnL>
                  </a:tcPr>
                </a:tc>
                <a:extLst>
                  <a:ext uri="{0D108BD9-81ED-4DB2-BD59-A6C34878D82A}">
                    <a16:rowId xmlns:a16="http://schemas.microsoft.com/office/drawing/2014/main" val="1302353970"/>
                  </a:ext>
                </a:extLst>
              </a:tr>
              <a:tr h="254421">
                <a:tc>
                  <a:txBody>
                    <a:bodyPr/>
                    <a:lstStyle/>
                    <a:p>
                      <a:pPr algn="ctr">
                        <a:lnSpc>
                          <a:spcPct val="107000"/>
                        </a:lnSpc>
                        <a:spcAft>
                          <a:spcPts val="800"/>
                        </a:spcAft>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Timp</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lnSpc>
                          <a:spcPct val="107000"/>
                        </a:lnSpc>
                        <a:spcAft>
                          <a:spcPts val="800"/>
                        </a:spcAft>
                      </a:pPr>
                      <a:r>
                        <a:rPr lang="en-US"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Trepte</a:t>
                      </a:r>
                      <a:endParaRPr lang="pt-PT" sz="1050" b="1"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67477359"/>
                  </a:ext>
                </a:extLst>
              </a:tr>
              <a:tr h="555628">
                <a:tc>
                  <a:txBody>
                    <a:bodyPr/>
                    <a:lstStyle/>
                    <a:p>
                      <a:pPr algn="ctr">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1H10 min</a:t>
                      </a: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Cursantul intră în experiența de învățare gamificată și identifică situațiile cu cele mai votate idei, în fiecare situație. Identifică autorii (2) acestor idei. </a:t>
                      </a:r>
                    </a:p>
                    <a:p>
                      <a:pPr marL="228600" indent="-228600" algn="l">
                        <a:lnSpc>
                          <a:spcPct val="107000"/>
                        </a:lnSpc>
                        <a:spcAft>
                          <a:spcPts val="800"/>
                        </a:spcAft>
                        <a:buFont typeface="+mj-lt"/>
                        <a:buAutoNum type="arabicPeriod"/>
                      </a:pPr>
                      <a:endParaRPr lang="pt-PT" sz="1050" b="1" kern="1200" dirty="0">
                        <a:solidFill>
                          <a:schemeClr val="tx1">
                            <a:lumMod val="65000"/>
                            <a:lumOff val="35000"/>
                          </a:schemeClr>
                        </a:solidFill>
                        <a:latin typeface="Montserrat Light" panose="00000400000000000000"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90579096"/>
                  </a:ext>
                </a:extLst>
              </a:tr>
              <a:tr h="402687">
                <a:tc>
                  <a:txBody>
                    <a:bodyPr/>
                    <a:lstStyle/>
                    <a:p>
                      <a:pPr algn="ctr">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10 min</a:t>
                      </a: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2"/>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Rugați-i pe ceilalți cursanți să stea în spatele celui care crede că are cea mai bună idee.</a:t>
                      </a:r>
                    </a:p>
                    <a:p>
                      <a:pPr marL="0" indent="0" algn="l">
                        <a:lnSpc>
                          <a:spcPct val="107000"/>
                        </a:lnSpc>
                        <a:spcAft>
                          <a:spcPts val="800"/>
                        </a:spcAft>
                        <a:buFont typeface="+mj-lt"/>
                        <a:buNone/>
                      </a:pPr>
                      <a:endParaRPr lang="pt-PT" sz="1050" b="1" kern="1200" dirty="0">
                        <a:solidFill>
                          <a:schemeClr val="tx1">
                            <a:lumMod val="65000"/>
                            <a:lumOff val="35000"/>
                          </a:schemeClr>
                        </a:solidFill>
                        <a:latin typeface="Montserrat Light" panose="00000400000000000000" pitchFamily="2" charset="0"/>
                        <a:ea typeface="+mn-ea"/>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305889244"/>
                  </a:ext>
                </a:extLst>
              </a:tr>
              <a:tr h="296290">
                <a:tc>
                  <a:txBody>
                    <a:bodyPr/>
                    <a:lstStyle/>
                    <a:p>
                      <a:pPr algn="ctr">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10 min </a:t>
                      </a: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3"/>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Odată ce grupurile sunt formate, formatorul explică continuitatea activității.</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37046855"/>
                  </a:ext>
                </a:extLst>
              </a:tr>
              <a:tr h="375005">
                <a:tc>
                  <a:txBody>
                    <a:bodyPr/>
                    <a:lstStyle/>
                    <a:p>
                      <a:pPr algn="ctr">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15 min</a:t>
                      </a:r>
                    </a:p>
                  </a:txBody>
                  <a:tcPr marL="48637" marR="48637"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4"/>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Pauză de cafea. </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177904816"/>
                  </a:ext>
                </a:extLst>
              </a:tr>
              <a:tr h="477640">
                <a:tc>
                  <a:txBody>
                    <a:bodyPr/>
                    <a:lstStyle/>
                    <a:p>
                      <a:pPr marL="0" algn="ctr" defTabSz="914400" rtl="0" eaLnBrk="1" latinLnBrk="0" hangingPunct="1">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20 min</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indent="-228600">
                        <a:spcAft>
                          <a:spcPts val="800"/>
                        </a:spcAft>
                        <a:buFont typeface="+mj-lt"/>
                        <a:buAutoNum type="arabicPeriod" startAt="5"/>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Grupurile create anterior se reunesc pentru a identifica impactul potențial al măsurilor lor și punctele slabe ale măsurii adverse, astfel încât să o poată respinge în timpul dezbaterii. </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597461004"/>
                  </a:ext>
                </a:extLst>
              </a:tr>
              <a:tr h="418418">
                <a:tc>
                  <a:txBody>
                    <a:bodyPr/>
                    <a:lstStyle/>
                    <a:p>
                      <a:pPr marL="0" algn="ctr" defTabSz="914400" rtl="0" eaLnBrk="1" latinLnBrk="0" hangingPunct="1">
                        <a:lnSpc>
                          <a:spcPct val="107000"/>
                        </a:lnSpc>
                        <a:spcAft>
                          <a:spcPts val="800"/>
                        </a:spcAft>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20 min</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0000"/>
                        </a:lnSpc>
                        <a:spcBef>
                          <a:spcPts val="0"/>
                        </a:spcBef>
                        <a:spcAft>
                          <a:spcPts val="800"/>
                        </a:spcAft>
                        <a:buClrTx/>
                        <a:buSzTx/>
                        <a:buFont typeface="+mj-lt"/>
                        <a:buAutoNum type="arabicPeriod" startAt="6"/>
                        <a:tabLst/>
                        <a:defRPr/>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Fiecare grup trebuie să aleagă un purtător de cuvânt pentru a-și prezenta ideile împotriva purtătorului de cuvânt al celeilalte echipe.</a:t>
                      </a:r>
                    </a:p>
                    <a:p>
                      <a:pPr marL="228600" indent="-228600">
                        <a:spcAft>
                          <a:spcPts val="800"/>
                        </a:spcAft>
                        <a:buFont typeface="+mj-lt"/>
                        <a:buAutoNum type="arabicPeriod" startAt="6"/>
                      </a:pPr>
                      <a:endPar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endParaRP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81992494"/>
                  </a:ext>
                </a:extLst>
              </a:tr>
              <a:tr h="695790">
                <a:tc>
                  <a:txBody>
                    <a:bodyPr/>
                    <a:lstStyle/>
                    <a:p>
                      <a:pPr marL="0" indent="0" algn="ctr" defTabSz="914400" rtl="0" eaLnBrk="1" latinLnBrk="0" hangingPunct="1">
                        <a:lnSpc>
                          <a:spcPct val="107000"/>
                        </a:lnSpc>
                        <a:spcAft>
                          <a:spcPts val="800"/>
                        </a:spcAft>
                        <a:buFont typeface="+mj-lt"/>
                        <a:buNone/>
                      </a:pPr>
                      <a:r>
                        <a:rPr lang="pt-PT" sz="1050" b="0" kern="1200" dirty="0">
                          <a:solidFill>
                            <a:schemeClr val="tx1">
                              <a:lumMod val="65000"/>
                              <a:lumOff val="35000"/>
                            </a:schemeClr>
                          </a:solidFill>
                          <a:effectLst/>
                          <a:latin typeface="Montserrat" panose="02000505000000020004" pitchFamily="2" charset="0"/>
                          <a:ea typeface="+mn-ea"/>
                          <a:cs typeface="Times New Roman" panose="02020603050405020304" pitchFamily="18" charset="0"/>
                        </a:rPr>
                        <a:t>20 min</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28600" marR="0" lvl="0" indent="-228600" algn="l" defTabSz="914400" rtl="0" eaLnBrk="1" fontAlgn="auto" latinLnBrk="0" hangingPunct="1">
                        <a:lnSpc>
                          <a:spcPct val="100000"/>
                        </a:lnSpc>
                        <a:spcBef>
                          <a:spcPts val="0"/>
                        </a:spcBef>
                        <a:spcAft>
                          <a:spcPts val="800"/>
                        </a:spcAft>
                        <a:buClrTx/>
                        <a:buSzTx/>
                        <a:buFont typeface="+mj-lt"/>
                        <a:buAutoNum type="arabicPeriod" startAt="7"/>
                        <a:tabLst/>
                        <a:defRPr/>
                      </a:pPr>
                      <a:r>
                        <a:rPr lang="en-US" sz="1050" b="1" kern="120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Formatorul va media dezbaterea și va nota argumentele pro și contra ale diferitelor grupuri.</a:t>
                      </a:r>
                    </a:p>
                  </a:txBody>
                  <a:tcPr marL="48637" marR="48637"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12724542"/>
                  </a:ext>
                </a:extLst>
              </a:tr>
            </a:tbl>
          </a:graphicData>
        </a:graphic>
      </p:graphicFrame>
    </p:spTree>
    <p:extLst>
      <p:ext uri="{BB962C8B-B14F-4D97-AF65-F5344CB8AC3E}">
        <p14:creationId xmlns:p14="http://schemas.microsoft.com/office/powerpoint/2010/main" val="37064497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a:extLst>
              <a:ext uri="{FF2B5EF4-FFF2-40B4-BE49-F238E27FC236}">
                <a16:creationId xmlns:a16="http://schemas.microsoft.com/office/drawing/2014/main" id="{ABA6D946-5EAA-88D2-E684-3961F947DBF8}"/>
              </a:ext>
            </a:extLst>
          </p:cNvPr>
          <p:cNvGraphicFramePr>
            <a:graphicFrameLocks noGrp="1"/>
          </p:cNvGraphicFramePr>
          <p:nvPr>
            <p:extLst>
              <p:ext uri="{D42A27DB-BD31-4B8C-83A1-F6EECF244321}">
                <p14:modId xmlns:p14="http://schemas.microsoft.com/office/powerpoint/2010/main" val="203977704"/>
              </p:ext>
            </p:extLst>
          </p:nvPr>
        </p:nvGraphicFramePr>
        <p:xfrm>
          <a:off x="1540991" y="532251"/>
          <a:ext cx="9110018" cy="1394231"/>
        </p:xfrm>
        <a:graphic>
          <a:graphicData uri="http://schemas.openxmlformats.org/drawingml/2006/table">
            <a:tbl>
              <a:tblPr firstRow="1" firstCol="1" bandRow="1">
                <a:tableStyleId>{5C22544A-7EE6-4342-B048-85BDC9FD1C3A}</a:tableStyleId>
              </a:tblPr>
              <a:tblGrid>
                <a:gridCol w="9110018">
                  <a:extLst>
                    <a:ext uri="{9D8B030D-6E8A-4147-A177-3AD203B41FA5}">
                      <a16:colId xmlns:a16="http://schemas.microsoft.com/office/drawing/2014/main" val="939796375"/>
                    </a:ext>
                  </a:extLst>
                </a:gridCol>
              </a:tblGrid>
              <a:tr h="6747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lumMod val="65000"/>
                              <a:lumOff val="35000"/>
                            </a:schemeClr>
                          </a:solidFill>
                          <a:effectLst/>
                          <a:latin typeface="Montserrat SemiBold" panose="00000700000000000000" pitchFamily="2" charset="0"/>
                          <a:ea typeface="Calibri" panose="020F0502020204030204" pitchFamily="34" charset="0"/>
                          <a:cs typeface="Times New Roman" panose="02020603050405020304" pitchFamily="18" charset="0"/>
                        </a:rPr>
                        <a:t>Concluzia / Încheierea activității</a:t>
                      </a:r>
                    </a:p>
                  </a:txBody>
                  <a:tcPr marL="38373" marR="38373" marT="0" marB="0" anchor="ctr">
                    <a:lnB w="12700" cap="flat" cmpd="sng" algn="ctr">
                      <a:solidFill>
                        <a:schemeClr val="bg1">
                          <a:lumMod val="8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96974491"/>
                  </a:ext>
                </a:extLst>
              </a:tr>
              <a:tr h="7194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lumMod val="65000"/>
                              <a:lumOff val="35000"/>
                            </a:schemeClr>
                          </a:solidFill>
                          <a:effectLst/>
                          <a:latin typeface="Montserrat" panose="02000505000000020004" pitchFamily="2" charset="0"/>
                          <a:cs typeface="Times New Roman" panose="02020603050405020304" pitchFamily="18" charset="0"/>
                        </a:rPr>
                        <a:t>Descriere</a:t>
                      </a:r>
                      <a:br>
                        <a:rPr lang="en-US" sz="1050" b="0" kern="1200" dirty="0">
                          <a:solidFill>
                            <a:schemeClr val="tx1">
                              <a:lumMod val="65000"/>
                              <a:lumOff val="35000"/>
                            </a:schemeClr>
                          </a:solidFill>
                          <a:effectLst/>
                          <a:latin typeface="Montserrat Light" panose="00000400000000000000" pitchFamily="2" charset="0"/>
                          <a:cs typeface="Times New Roman" panose="02020603050405020304" pitchFamily="18" charset="0"/>
                        </a:rPr>
                      </a:br>
                      <a:r>
                        <a:rPr lang="en-US" sz="1050" dirty="0">
                          <a:solidFill>
                            <a:schemeClr val="tx1">
                              <a:lumMod val="65000"/>
                              <a:lumOff val="35000"/>
                            </a:schemeClr>
                          </a:solidFill>
                          <a:latin typeface="Montserrat Light" panose="00000400000000000000" pitchFamily="2" charset="0"/>
                          <a:ea typeface="Calibri" panose="020F0502020204030204" pitchFamily="34" charset="0"/>
                          <a:cs typeface="Times New Roman" panose="02020603050405020304" pitchFamily="18" charset="0"/>
                        </a:rPr>
                        <a:t>Pentru a încheia sesiunile, formatorul ar trebui să țină un scurt discurs sub forma unei "lecții învățate" cu privire la importanța participării tinerilor la deciziile unui oraș.</a:t>
                      </a:r>
                      <a:endParaRPr lang="pt-PT" sz="1050" b="0" kern="1200" dirty="0">
                        <a:solidFill>
                          <a:schemeClr val="tx1">
                            <a:lumMod val="65000"/>
                            <a:lumOff val="35000"/>
                          </a:schemeClr>
                        </a:solidFill>
                        <a:effectLst/>
                        <a:latin typeface="Montserrat Light" panose="00000400000000000000" pitchFamily="2" charset="0"/>
                        <a:ea typeface="+mn-ea"/>
                        <a:cs typeface="Times New Roman" panose="02020603050405020304" pitchFamily="18" charset="0"/>
                      </a:endParaRPr>
                    </a:p>
                  </a:txBody>
                  <a:tcPr marL="38373" marR="38373"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79797990"/>
                  </a:ext>
                </a:extLst>
              </a:tr>
            </a:tbl>
          </a:graphicData>
        </a:graphic>
      </p:graphicFrame>
    </p:spTree>
    <p:extLst>
      <p:ext uri="{BB962C8B-B14F-4D97-AF65-F5344CB8AC3E}">
        <p14:creationId xmlns:p14="http://schemas.microsoft.com/office/powerpoint/2010/main" val="26895898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1">
                <a:solidFill>
                  <a:srgbClr val="FF636C"/>
                </a:solidFill>
                <a:effectLst/>
                <a:latin typeface="Montserrat" pitchFamily="2" charset="0"/>
                <a:ea typeface="Roboto" panose="02000000000000000000" pitchFamily="2" charset="0"/>
                <a:cs typeface="Roboto" panose="02000000000000000000" pitchFamily="2" charset="0"/>
              </a:defRPr>
            </a:lvl1pPr>
          </a:lstStyle>
          <a:p>
            <a:r>
              <a:rPr lang="en-US" altLang="pt-PT" dirty="0"/>
              <a:t>FLIPBOOK INTERACTIV</a:t>
            </a:r>
            <a:endParaRPr lang="en-US" dirty="0"/>
          </a:p>
        </p:txBody>
      </p:sp>
    </p:spTree>
    <p:extLst>
      <p:ext uri="{BB962C8B-B14F-4D97-AF65-F5344CB8AC3E}">
        <p14:creationId xmlns:p14="http://schemas.microsoft.com/office/powerpoint/2010/main" val="15422364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27B17C87-3E9E-D83C-DC2D-611FBCCA68DC}"/>
              </a:ext>
            </a:extLst>
          </p:cNvPr>
          <p:cNvSpPr/>
          <p:nvPr/>
        </p:nvSpPr>
        <p:spPr>
          <a:xfrm>
            <a:off x="0" y="1299442"/>
            <a:ext cx="291101" cy="4633767"/>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solidFill>
                <a:srgbClr val="FF636C"/>
              </a:solidFill>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1101" y="200025"/>
            <a:ext cx="609599" cy="523623"/>
          </a:xfrm>
          <a:prstGeom prst="rect">
            <a:avLst/>
          </a:prstGeom>
        </p:spPr>
      </p:pic>
      <p:sp>
        <p:nvSpPr>
          <p:cNvPr id="8" name="CaixaDeTexto 7">
            <a:extLst>
              <a:ext uri="{FF2B5EF4-FFF2-40B4-BE49-F238E27FC236}">
                <a16:creationId xmlns:a16="http://schemas.microsoft.com/office/drawing/2014/main" id="{D094B23B-E875-9ED1-1C85-D87869604E1A}"/>
              </a:ext>
            </a:extLst>
          </p:cNvPr>
          <p:cNvSpPr txBox="1"/>
          <p:nvPr/>
        </p:nvSpPr>
        <p:spPr>
          <a:xfrm>
            <a:off x="667243" y="1299442"/>
            <a:ext cx="5068300" cy="5816977"/>
          </a:xfrm>
          <a:prstGeom prst="rect">
            <a:avLst/>
          </a:prstGeom>
          <a:noFill/>
        </p:spPr>
        <p:txBody>
          <a:bodyPr wrap="square">
            <a:spAutoFit/>
          </a:bodyPr>
          <a:lstStyle/>
          <a:p>
            <a:r>
              <a:rPr lang="en-US" b="1" dirty="0">
                <a:solidFill>
                  <a:srgbClr val="FF636C"/>
                </a:solidFill>
                <a:latin typeface="Montserrat" panose="02000505000000020004" pitchFamily="2" charset="0"/>
              </a:rPr>
              <a:t>Flipbook-ul interactiv este format din trei secțiuni:</a:t>
            </a:r>
          </a:p>
          <a:p>
            <a:endParaRPr lang="en-US" sz="1600" dirty="0">
              <a:solidFill>
                <a:srgbClr val="FF636C"/>
              </a:solidFill>
              <a:latin typeface="Montserrat" panose="02000505000000020004" pitchFamily="2" charset="0"/>
            </a:endParaRPr>
          </a:p>
          <a:p>
            <a:pPr>
              <a:buFont typeface="+mj-lt"/>
              <a:buAutoNum type="arabicPeriod"/>
            </a:pPr>
            <a:r>
              <a:rPr lang="en-US" sz="1600" b="1" dirty="0">
                <a:solidFill>
                  <a:srgbClr val="FF636C"/>
                </a:solidFill>
                <a:latin typeface="Montserrat" panose="02000505000000020004" pitchFamily="2" charset="0"/>
              </a:rPr>
              <a:t>Secțiunea Prezentare generală</a:t>
            </a:r>
            <a:r>
              <a:rPr lang="en-US" sz="1600" dirty="0">
                <a:solidFill>
                  <a:srgbClr val="FF636C"/>
                </a:solidFill>
                <a:latin typeface="Montserrat" panose="02000505000000020004" pitchFamily="2" charset="0"/>
              </a:rPr>
              <a:t>:</a:t>
            </a:r>
          </a:p>
          <a:p>
            <a:pPr marL="285750" indent="-285750">
              <a:buFont typeface="Arial" panose="020B0604020202020204" pitchFamily="34" charset="0"/>
              <a:buChar char="•"/>
            </a:pPr>
            <a:r>
              <a:rPr lang="en-US" sz="1600" dirty="0">
                <a:solidFill>
                  <a:srgbClr val="FF636C"/>
                </a:solidFill>
                <a:latin typeface="Montserrat" panose="02000505000000020004" pitchFamily="2" charset="0"/>
              </a:rPr>
              <a:t>Această secțiune oferă o introducere generală și pregătește terenul pentru conținutul următor.</a:t>
            </a:r>
          </a:p>
          <a:p>
            <a:endParaRPr lang="en-US" sz="1600" dirty="0">
              <a:solidFill>
                <a:srgbClr val="FF636C"/>
              </a:solidFill>
              <a:latin typeface="Montserrat" panose="02000505000000020004" pitchFamily="2" charset="0"/>
            </a:endParaRPr>
          </a:p>
          <a:p>
            <a:pPr marL="342900" indent="-342900">
              <a:buFont typeface="+mj-lt"/>
              <a:buAutoNum type="arabicPeriod" startAt="2"/>
            </a:pPr>
            <a:r>
              <a:rPr lang="en-US" sz="1600" b="1" dirty="0">
                <a:solidFill>
                  <a:srgbClr val="FF636C"/>
                </a:solidFill>
                <a:latin typeface="Montserrat" panose="02000505000000020004" pitchFamily="2" charset="0"/>
              </a:rPr>
              <a:t>Mobilizarea tinerilor pentru orașe care integrează dimensiunea de gen</a:t>
            </a:r>
            <a:r>
              <a:rPr lang="en-US" sz="1600" dirty="0">
                <a:solidFill>
                  <a:srgbClr val="FF636C"/>
                </a:solidFill>
                <a:latin typeface="Montserrat" panose="02000505000000020004" pitchFamily="2" charset="0"/>
              </a:rPr>
              <a:t>:</a:t>
            </a:r>
          </a:p>
          <a:p>
            <a:pPr marL="342900" indent="-342900">
              <a:buFont typeface="Arial" panose="020B0604020202020204" pitchFamily="34" charset="0"/>
              <a:buChar char="•"/>
            </a:pPr>
            <a:r>
              <a:rPr lang="en-US" sz="1600" dirty="0">
                <a:solidFill>
                  <a:srgbClr val="FF636C"/>
                </a:solidFill>
                <a:latin typeface="Montserrat" panose="02000505000000020004" pitchFamily="2" charset="0"/>
              </a:rPr>
              <a:t>Această sesiune explorează întrebări esențiale precum "Ce este un oraș incluziv?" și "Ce impact au politicile, serviciile și infrastructura orașului asupra vieții de zi cu zi?"</a:t>
            </a:r>
          </a:p>
          <a:p>
            <a:pPr marL="285750" indent="-285750">
              <a:buFont typeface="Arial" panose="020B0604020202020204" pitchFamily="34" charset="0"/>
              <a:buChar char="•"/>
            </a:pPr>
            <a:endParaRPr lang="en-US" sz="1600" dirty="0">
              <a:solidFill>
                <a:srgbClr val="FF636C"/>
              </a:solidFill>
              <a:latin typeface="Montserrat" panose="02000505000000020004" pitchFamily="2" charset="0"/>
            </a:endParaRPr>
          </a:p>
          <a:p>
            <a:pPr marL="342900" indent="-342900">
              <a:buFont typeface="+mj-lt"/>
              <a:buAutoNum type="arabicPeriod" startAt="3"/>
            </a:pPr>
            <a:r>
              <a:rPr lang="en-US" sz="1600" b="1" dirty="0">
                <a:solidFill>
                  <a:srgbClr val="FF636C"/>
                </a:solidFill>
                <a:latin typeface="Montserrat" panose="02000505000000020004" pitchFamily="2" charset="0"/>
              </a:rPr>
              <a:t>Scenarii din viața reală și cazuri specifice</a:t>
            </a:r>
            <a:r>
              <a:rPr lang="en-US" sz="1600" dirty="0">
                <a:solidFill>
                  <a:srgbClr val="FF636C"/>
                </a:solidFill>
                <a:latin typeface="Montserrat" panose="02000505000000020004" pitchFamily="2" charset="0"/>
              </a:rPr>
              <a:t>:</a:t>
            </a:r>
          </a:p>
          <a:p>
            <a:pPr marL="285750" indent="-285750">
              <a:buFont typeface="Arial" panose="020B0604020202020204" pitchFamily="34" charset="0"/>
              <a:buChar char="•"/>
            </a:pPr>
            <a:r>
              <a:rPr lang="en-US" sz="1600" dirty="0">
                <a:solidFill>
                  <a:srgbClr val="FF636C"/>
                </a:solidFill>
                <a:latin typeface="Montserrat" panose="02000505000000020004" pitchFamily="2" charset="0"/>
              </a:rPr>
              <a:t>Această secțiune prezintă cazuri reale care reflectă diferitele teme abordate în joc.</a:t>
            </a:r>
          </a:p>
          <a:p>
            <a:pPr marL="285750" indent="-285750">
              <a:buFont typeface="Arial" panose="020B0604020202020204" pitchFamily="34" charset="0"/>
              <a:buChar char="•"/>
            </a:pPr>
            <a:endParaRPr lang="en-US" sz="1600" dirty="0">
              <a:solidFill>
                <a:srgbClr val="FF636C"/>
              </a:solidFill>
              <a:latin typeface="Montserrat" panose="02000505000000020004" pitchFamily="2" charset="0"/>
            </a:endParaRPr>
          </a:p>
          <a:p>
            <a:r>
              <a:rPr lang="en-US" sz="1400" dirty="0">
                <a:solidFill>
                  <a:srgbClr val="176F78"/>
                </a:solidFill>
                <a:latin typeface="Montserrat" panose="02000505000000020004" pitchFamily="2" charset="0"/>
              </a:rPr>
              <a:t>Flipbook-ul este disponibil în cadrul jocului.</a:t>
            </a:r>
          </a:p>
          <a:p>
            <a:pPr marL="285750" indent="-285750">
              <a:buFont typeface="Arial" panose="020B0604020202020204" pitchFamily="34" charset="0"/>
              <a:buChar char="•"/>
            </a:pPr>
            <a:endParaRPr lang="pt-PT" sz="1600" dirty="0">
              <a:solidFill>
                <a:srgbClr val="FF636C"/>
              </a:solidFill>
              <a:latin typeface="Montserrat" panose="02000505000000020004" pitchFamily="2" charset="0"/>
            </a:endParaRPr>
          </a:p>
          <a:p>
            <a:pPr algn="ctr"/>
            <a:endParaRPr lang="pt-PT" sz="1600" dirty="0">
              <a:solidFill>
                <a:srgbClr val="FF636C"/>
              </a:solidFill>
              <a:latin typeface="Montserrat" panose="02000505000000020004" pitchFamily="2" charset="0"/>
            </a:endParaRPr>
          </a:p>
        </p:txBody>
      </p:sp>
      <p:pic>
        <p:nvPicPr>
          <p:cNvPr id="3" name="Imagem 2">
            <a:extLst>
              <a:ext uri="{FF2B5EF4-FFF2-40B4-BE49-F238E27FC236}">
                <a16:creationId xmlns:a16="http://schemas.microsoft.com/office/drawing/2014/main" id="{73CE8295-94E3-E590-9D0B-87D49A3D6B82}"/>
              </a:ext>
            </a:extLst>
          </p:cNvPr>
          <p:cNvPicPr>
            <a:picLocks noChangeAspect="1"/>
          </p:cNvPicPr>
          <p:nvPr/>
        </p:nvPicPr>
        <p:blipFill rotWithShape="1">
          <a:blip r:embed="rId5">
            <a:extLst>
              <a:ext uri="{28A0092B-C50C-407E-A947-70E740481C1C}">
                <a14:useLocalDpi xmlns:a14="http://schemas.microsoft.com/office/drawing/2010/main" val="0"/>
              </a:ext>
            </a:extLst>
          </a:blip>
          <a:srcRect l="3" r="29"/>
          <a:stretch/>
        </p:blipFill>
        <p:spPr>
          <a:xfrm>
            <a:off x="6111685" y="0"/>
            <a:ext cx="5630923" cy="6858000"/>
          </a:xfrm>
          <a:prstGeom prst="rect">
            <a:avLst/>
          </a:prstGeom>
        </p:spPr>
      </p:pic>
    </p:spTree>
    <p:extLst>
      <p:ext uri="{BB962C8B-B14F-4D97-AF65-F5344CB8AC3E}">
        <p14:creationId xmlns:p14="http://schemas.microsoft.com/office/powerpoint/2010/main" val="25593278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14;p56">
            <a:extLst>
              <a:ext uri="{FF2B5EF4-FFF2-40B4-BE49-F238E27FC236}">
                <a16:creationId xmlns:a16="http://schemas.microsoft.com/office/drawing/2014/main" id="{CB131E9B-80A3-9835-9A06-8F5641DB21A5}"/>
              </a:ext>
            </a:extLst>
          </p:cNvPr>
          <p:cNvSpPr/>
          <p:nvPr/>
        </p:nvSpPr>
        <p:spPr>
          <a:xfrm>
            <a:off x="0" y="0"/>
            <a:ext cx="12192000" cy="5036349"/>
          </a:xfrm>
          <a:prstGeom prst="rect">
            <a:avLst/>
          </a:prstGeom>
          <a:solidFill>
            <a:srgbClr val="FF636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 name="Google Shape;1015;p56">
            <a:extLst>
              <a:ext uri="{FF2B5EF4-FFF2-40B4-BE49-F238E27FC236}">
                <a16:creationId xmlns:a16="http://schemas.microsoft.com/office/drawing/2014/main" id="{D7E4CA72-1737-2DA7-094A-26B8FF2B81B9}"/>
              </a:ext>
            </a:extLst>
          </p:cNvPr>
          <p:cNvSpPr txBox="1"/>
          <p:nvPr/>
        </p:nvSpPr>
        <p:spPr>
          <a:xfrm>
            <a:off x="2584178" y="6096805"/>
            <a:ext cx="7434570" cy="5770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dirty="0">
                <a:solidFill>
                  <a:srgbClr val="AEABAB"/>
                </a:solidFill>
                <a:latin typeface="Arial"/>
                <a:ea typeface="Arial"/>
                <a:cs typeface="Arial"/>
                <a:sym typeface="Arial"/>
              </a:rPr>
              <a:t>Finanțat de </a:t>
            </a:r>
            <a:r>
              <a:rPr lang="en-US" sz="1050" dirty="0" err="1">
                <a:solidFill>
                  <a:srgbClr val="AEABAB"/>
                </a:solidFill>
                <a:latin typeface="Arial"/>
                <a:ea typeface="Arial"/>
                <a:cs typeface="Arial"/>
                <a:sym typeface="Arial"/>
              </a:rPr>
              <a:t>Uniunea</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Europeană</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Punctele</a:t>
            </a:r>
            <a:r>
              <a:rPr lang="en-US" sz="1050" dirty="0">
                <a:solidFill>
                  <a:srgbClr val="AEABAB"/>
                </a:solidFill>
                <a:latin typeface="Arial"/>
                <a:ea typeface="Arial"/>
                <a:cs typeface="Arial"/>
                <a:sym typeface="Arial"/>
              </a:rPr>
              <a:t> de </a:t>
            </a:r>
            <a:r>
              <a:rPr lang="en-US" sz="1050" dirty="0" err="1">
                <a:solidFill>
                  <a:srgbClr val="AEABAB"/>
                </a:solidFill>
                <a:latin typeface="Arial"/>
                <a:ea typeface="Arial"/>
                <a:cs typeface="Arial"/>
                <a:sym typeface="Arial"/>
              </a:rPr>
              <a:t>vedere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și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opiniile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exprimate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aparțin</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însă</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exclusiv</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autorului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autorilor</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și</a:t>
            </a:r>
            <a:r>
              <a:rPr lang="en-US" sz="1050" dirty="0">
                <a:solidFill>
                  <a:srgbClr val="AEABAB"/>
                </a:solidFill>
                <a:latin typeface="Arial"/>
                <a:ea typeface="Arial"/>
                <a:cs typeface="Arial"/>
                <a:sym typeface="Arial"/>
              </a:rPr>
              <a:t> nu </a:t>
            </a:r>
            <a:r>
              <a:rPr lang="en-US" sz="1050" dirty="0" err="1">
                <a:solidFill>
                  <a:srgbClr val="AEABAB"/>
                </a:solidFill>
                <a:latin typeface="Arial"/>
                <a:ea typeface="Arial"/>
                <a:cs typeface="Arial"/>
                <a:sym typeface="Arial"/>
              </a:rPr>
              <a:t>reflectă</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neapărat</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punctele</a:t>
            </a:r>
            <a:r>
              <a:rPr lang="en-US" sz="1050" dirty="0">
                <a:solidFill>
                  <a:srgbClr val="AEABAB"/>
                </a:solidFill>
                <a:latin typeface="Arial"/>
                <a:ea typeface="Arial"/>
                <a:cs typeface="Arial"/>
                <a:sym typeface="Arial"/>
              </a:rPr>
              <a:t> de </a:t>
            </a:r>
            <a:r>
              <a:rPr lang="en-US" sz="1050" dirty="0" err="1">
                <a:solidFill>
                  <a:srgbClr val="AEABAB"/>
                </a:solidFill>
                <a:latin typeface="Arial"/>
                <a:ea typeface="Arial"/>
                <a:cs typeface="Arial"/>
                <a:sym typeface="Arial"/>
              </a:rPr>
              <a:t>vedere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și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opiniile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Uniunii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Europene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sau</a:t>
            </a:r>
            <a:r>
              <a:rPr lang="en-US" sz="1050" dirty="0">
                <a:solidFill>
                  <a:srgbClr val="AEABAB"/>
                </a:solidFill>
                <a:latin typeface="Arial"/>
                <a:ea typeface="Arial"/>
                <a:cs typeface="Arial"/>
                <a:sym typeface="Arial"/>
              </a:rPr>
              <a:t> ale </a:t>
            </a:r>
            <a:r>
              <a:rPr lang="en-US" sz="1050" dirty="0" err="1">
                <a:solidFill>
                  <a:srgbClr val="AEABAB"/>
                </a:solidFill>
                <a:latin typeface="Arial"/>
                <a:ea typeface="Arial"/>
                <a:cs typeface="Arial"/>
                <a:sym typeface="Arial"/>
              </a:rPr>
              <a:t>Agenției</a:t>
            </a:r>
            <a:r>
              <a:rPr lang="en-US" sz="1050" dirty="0">
                <a:solidFill>
                  <a:srgbClr val="AEABAB"/>
                </a:solidFill>
                <a:latin typeface="Arial"/>
                <a:ea typeface="Arial"/>
                <a:cs typeface="Arial"/>
                <a:sym typeface="Arial"/>
              </a:rPr>
              <a:t> Executive </a:t>
            </a:r>
            <a:r>
              <a:rPr lang="en-US" sz="1050" dirty="0" err="1">
                <a:solidFill>
                  <a:srgbClr val="AEABAB"/>
                </a:solidFill>
                <a:latin typeface="Arial"/>
                <a:ea typeface="Arial"/>
                <a:cs typeface="Arial"/>
                <a:sym typeface="Arial"/>
              </a:rPr>
              <a:t>Europene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pentru</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Educație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și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Cultură</a:t>
            </a:r>
            <a:r>
              <a:rPr lang="en-US" sz="1050" dirty="0">
                <a:solidFill>
                  <a:srgbClr val="AEABAB"/>
                </a:solidFill>
                <a:latin typeface="Arial"/>
                <a:ea typeface="Arial"/>
                <a:cs typeface="Arial"/>
                <a:sym typeface="Arial"/>
              </a:rPr>
              <a:t> (EACEA). Nici </a:t>
            </a:r>
            <a:r>
              <a:rPr lang="en-US" sz="1050" dirty="0" err="1">
                <a:solidFill>
                  <a:srgbClr val="AEABAB"/>
                </a:solidFill>
                <a:latin typeface="Arial"/>
                <a:ea typeface="Arial"/>
                <a:cs typeface="Arial"/>
                <a:sym typeface="Arial"/>
              </a:rPr>
              <a:t>Uniunea</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Europeană</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și</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nici</a:t>
            </a:r>
            <a:r>
              <a:rPr lang="en-US" sz="1050" dirty="0">
                <a:solidFill>
                  <a:srgbClr val="AEABAB"/>
                </a:solidFill>
                <a:latin typeface="Arial"/>
                <a:ea typeface="Arial"/>
                <a:cs typeface="Arial"/>
                <a:sym typeface="Arial"/>
              </a:rPr>
              <a:t> EACEA nu pot fi considerate </a:t>
            </a:r>
            <a:r>
              <a:rPr lang="en-US" sz="1050" dirty="0" err="1">
                <a:solidFill>
                  <a:srgbClr val="AEABAB"/>
                </a:solidFill>
                <a:latin typeface="Arial"/>
                <a:ea typeface="Arial"/>
                <a:cs typeface="Arial"/>
                <a:sym typeface="Arial"/>
              </a:rPr>
              <a:t>răspunzătoare</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pentru</a:t>
            </a:r>
            <a:r>
              <a:rPr lang="en-US" sz="1050" dirty="0">
                <a:solidFill>
                  <a:srgbClr val="AEABAB"/>
                </a:solidFill>
                <a:latin typeface="Arial"/>
                <a:ea typeface="Arial"/>
                <a:cs typeface="Arial"/>
                <a:sym typeface="Arial"/>
              </a:rPr>
              <a:t> </a:t>
            </a:r>
            <a:r>
              <a:rPr lang="en-US" sz="1050" dirty="0" err="1">
                <a:solidFill>
                  <a:srgbClr val="AEABAB"/>
                </a:solidFill>
                <a:latin typeface="Arial"/>
                <a:ea typeface="Arial"/>
                <a:cs typeface="Arial"/>
                <a:sym typeface="Arial"/>
              </a:rPr>
              <a:t>acestea</a:t>
            </a:r>
            <a:r>
              <a:rPr lang="en-US" sz="1050" dirty="0">
                <a:solidFill>
                  <a:srgbClr val="AEABAB"/>
                </a:solidFill>
                <a:latin typeface="Arial"/>
                <a:ea typeface="Arial"/>
                <a:cs typeface="Arial"/>
                <a:sym typeface="Arial"/>
              </a:rPr>
              <a:t>.</a:t>
            </a:r>
            <a:endParaRPr lang="en-US" dirty="0"/>
          </a:p>
        </p:txBody>
      </p:sp>
      <p:cxnSp>
        <p:nvCxnSpPr>
          <p:cNvPr id="4" name="Google Shape;1016;p56">
            <a:extLst>
              <a:ext uri="{FF2B5EF4-FFF2-40B4-BE49-F238E27FC236}">
                <a16:creationId xmlns:a16="http://schemas.microsoft.com/office/drawing/2014/main" id="{C16E2259-8667-E5AD-261A-BF9F4DCB6C9D}"/>
              </a:ext>
            </a:extLst>
          </p:cNvPr>
          <p:cNvCxnSpPr/>
          <p:nvPr/>
        </p:nvCxnSpPr>
        <p:spPr>
          <a:xfrm>
            <a:off x="10048565" y="5341077"/>
            <a:ext cx="0" cy="1229998"/>
          </a:xfrm>
          <a:prstGeom prst="straightConnector1">
            <a:avLst/>
          </a:prstGeom>
          <a:noFill/>
          <a:ln w="9525" cap="flat" cmpd="sng">
            <a:solidFill>
              <a:srgbClr val="FF636C"/>
            </a:solidFill>
            <a:prstDash val="dash"/>
            <a:miter lim="800000"/>
            <a:headEnd type="none" w="sm" len="sm"/>
            <a:tailEnd type="none" w="sm" len="sm"/>
          </a:ln>
        </p:spPr>
      </p:cxnSp>
      <p:sp>
        <p:nvSpPr>
          <p:cNvPr id="6" name="Google Shape;1019;p56">
            <a:extLst>
              <a:ext uri="{FF2B5EF4-FFF2-40B4-BE49-F238E27FC236}">
                <a16:creationId xmlns:a16="http://schemas.microsoft.com/office/drawing/2014/main" id="{D0704DEE-C0C5-5A6B-E79F-9A5700A7CEB4}"/>
              </a:ext>
            </a:extLst>
          </p:cNvPr>
          <p:cNvSpPr txBox="1"/>
          <p:nvPr/>
        </p:nvSpPr>
        <p:spPr>
          <a:xfrm>
            <a:off x="0" y="1994994"/>
            <a:ext cx="1219200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pt-PT" sz="7200" dirty="0">
                <a:solidFill>
                  <a:schemeClr val="bg1"/>
                </a:solidFill>
                <a:latin typeface="Montserrat SemiBold" panose="00000700000000000000" pitchFamily="2" charset="0"/>
                <a:ea typeface="Barlow"/>
                <a:cs typeface="Barlow"/>
                <a:sym typeface="Barlow"/>
              </a:rPr>
              <a:t>VĂ MULȚUMESC!</a:t>
            </a:r>
            <a:endParaRPr sz="7200" dirty="0">
              <a:solidFill>
                <a:schemeClr val="bg1"/>
              </a:solidFill>
              <a:latin typeface="Montserrat SemiBold" panose="00000700000000000000" pitchFamily="2" charset="0"/>
              <a:ea typeface="Barlow"/>
              <a:cs typeface="Barlow"/>
              <a:sym typeface="Barlow"/>
            </a:endParaRPr>
          </a:p>
        </p:txBody>
      </p:sp>
      <p:pic>
        <p:nvPicPr>
          <p:cNvPr id="7" name="Imagem 6" descr="Uma imagem com Tipo de letra, Gráficos, logótipo, design&#10;&#10;Descrição gerada automaticamente">
            <a:extLst>
              <a:ext uri="{FF2B5EF4-FFF2-40B4-BE49-F238E27FC236}">
                <a16:creationId xmlns:a16="http://schemas.microsoft.com/office/drawing/2014/main" id="{2D34F869-EC80-FB2F-3220-66BA255CC4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5010" y="5177786"/>
            <a:ext cx="1524275" cy="1524275"/>
          </a:xfrm>
          <a:prstGeom prst="rect">
            <a:avLst/>
          </a:prstGeom>
        </p:spPr>
      </p:pic>
      <p:grpSp>
        <p:nvGrpSpPr>
          <p:cNvPr id="8" name="Agrupar 7">
            <a:extLst>
              <a:ext uri="{FF2B5EF4-FFF2-40B4-BE49-F238E27FC236}">
                <a16:creationId xmlns:a16="http://schemas.microsoft.com/office/drawing/2014/main" id="{65E776D1-CCA6-192D-13FB-BA1A63F485C1}"/>
              </a:ext>
            </a:extLst>
          </p:cNvPr>
          <p:cNvGrpSpPr>
            <a:grpSpLocks noChangeAspect="1"/>
          </p:cNvGrpSpPr>
          <p:nvPr/>
        </p:nvGrpSpPr>
        <p:grpSpPr>
          <a:xfrm>
            <a:off x="289632" y="5236688"/>
            <a:ext cx="9522631" cy="913064"/>
            <a:chOff x="-1698931" y="4427234"/>
            <a:chExt cx="11106718" cy="1064952"/>
          </a:xfrm>
        </p:grpSpPr>
        <p:pic>
          <p:nvPicPr>
            <p:cNvPr id="9" name="Imagem 8" descr="Uma imagem com texto, logótipo, Gráficos, clipart&#10;&#10;Descrição gerada automaticamente">
              <a:extLst>
                <a:ext uri="{FF2B5EF4-FFF2-40B4-BE49-F238E27FC236}">
                  <a16:creationId xmlns:a16="http://schemas.microsoft.com/office/drawing/2014/main" id="{526EAC4E-34E6-0784-197E-E2E251BCD1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6118" y="4567116"/>
              <a:ext cx="1843732" cy="788628"/>
            </a:xfrm>
            <a:prstGeom prst="rect">
              <a:avLst/>
            </a:prstGeom>
          </p:spPr>
        </p:pic>
        <p:pic>
          <p:nvPicPr>
            <p:cNvPr id="10" name="Imagem 9" descr="Uma imagem com texto, Tipo de letra, logótipo, Gráficos&#10;&#10;Descrição gerada automaticamente">
              <a:extLst>
                <a:ext uri="{FF2B5EF4-FFF2-40B4-BE49-F238E27FC236}">
                  <a16:creationId xmlns:a16="http://schemas.microsoft.com/office/drawing/2014/main" id="{6E3C4C68-1D75-FADE-EC4B-350CF6CA47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1624" y="4551519"/>
              <a:ext cx="1604926" cy="710725"/>
            </a:xfrm>
            <a:prstGeom prst="rect">
              <a:avLst/>
            </a:prstGeom>
          </p:spPr>
        </p:pic>
        <p:pic>
          <p:nvPicPr>
            <p:cNvPr id="11" name="Imagem 10" descr="Uma imagem com texto, Tipo de letra, Gráficos, captura de ecrã&#10;&#10;Descrição gerada automaticamente">
              <a:extLst>
                <a:ext uri="{FF2B5EF4-FFF2-40B4-BE49-F238E27FC236}">
                  <a16:creationId xmlns:a16="http://schemas.microsoft.com/office/drawing/2014/main" id="{F83A2394-29D2-AAC4-E462-FEE5A8F726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78326" y="4538810"/>
              <a:ext cx="1929461" cy="816934"/>
            </a:xfrm>
            <a:prstGeom prst="rect">
              <a:avLst/>
            </a:prstGeom>
          </p:spPr>
        </p:pic>
        <p:pic>
          <p:nvPicPr>
            <p:cNvPr id="12" name="Imagem 11" descr="Uma imagem com captura de ecrã, Tipo de letra, Gráficos, logótipo&#10;&#10;Descrição gerada automaticamente">
              <a:extLst>
                <a:ext uri="{FF2B5EF4-FFF2-40B4-BE49-F238E27FC236}">
                  <a16:creationId xmlns:a16="http://schemas.microsoft.com/office/drawing/2014/main" id="{80E76F2F-83EC-5D01-027D-D2ECC13978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15119" y="4665033"/>
              <a:ext cx="1299225" cy="594326"/>
            </a:xfrm>
            <a:prstGeom prst="rect">
              <a:avLst/>
            </a:prstGeom>
          </p:spPr>
        </p:pic>
        <p:pic>
          <p:nvPicPr>
            <p:cNvPr id="13" name="Imagem 12" descr="Uma imagem com texto, logótipo, Tipo de letra, Gráficos&#10;&#10;Descrição gerada automaticamente">
              <a:extLst>
                <a:ext uri="{FF2B5EF4-FFF2-40B4-BE49-F238E27FC236}">
                  <a16:creationId xmlns:a16="http://schemas.microsoft.com/office/drawing/2014/main" id="{7049741A-0982-980D-82E5-08B62C0233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8931" y="4538809"/>
              <a:ext cx="2882192" cy="720549"/>
            </a:xfrm>
            <a:prstGeom prst="rect">
              <a:avLst/>
            </a:prstGeom>
          </p:spPr>
        </p:pic>
        <p:pic>
          <p:nvPicPr>
            <p:cNvPr id="14" name="Imagem 13" descr="Uma imagem com texto, Tipo de letra, Gráficos, branco&#10;&#10;Descrição gerada automaticamente">
              <a:extLst>
                <a:ext uri="{FF2B5EF4-FFF2-40B4-BE49-F238E27FC236}">
                  <a16:creationId xmlns:a16="http://schemas.microsoft.com/office/drawing/2014/main" id="{A571927D-FAA2-AC8C-0449-93D6BA38ACF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9754" y="4427234"/>
              <a:ext cx="1064952" cy="1064952"/>
            </a:xfrm>
            <a:prstGeom prst="rect">
              <a:avLst/>
            </a:prstGeom>
          </p:spPr>
        </p:pic>
      </p:grpSp>
      <p:pic>
        <p:nvPicPr>
          <p:cNvPr id="16" name="Picture 15" descr="Blue text on a black background&#10;&#10;Description automatically generated">
            <a:extLst>
              <a:ext uri="{FF2B5EF4-FFF2-40B4-BE49-F238E27FC236}">
                <a16:creationId xmlns:a16="http://schemas.microsoft.com/office/drawing/2014/main" id="{6F8900F7-C14D-0351-4C3F-BEE7CE65E6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9632" y="6148911"/>
            <a:ext cx="2047646" cy="458302"/>
          </a:xfrm>
          <a:prstGeom prst="rect">
            <a:avLst/>
          </a:prstGeom>
        </p:spPr>
      </p:pic>
    </p:spTree>
    <p:extLst>
      <p:ext uri="{BB962C8B-B14F-4D97-AF65-F5344CB8AC3E}">
        <p14:creationId xmlns:p14="http://schemas.microsoft.com/office/powerpoint/2010/main" val="3898446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79EFCB7-E9F4-BD18-00BB-A8E079742374}"/>
              </a:ext>
            </a:extLst>
          </p:cNvPr>
          <p:cNvSpPr txBox="1">
            <a:spLocks/>
          </p:cNvSpPr>
          <p:nvPr/>
        </p:nvSpPr>
        <p:spPr bwMode="auto">
          <a:xfrm>
            <a:off x="609601" y="883305"/>
            <a:ext cx="11058033" cy="461665"/>
          </a:xfrm>
          <a:prstGeom prst="rect">
            <a:avLst/>
          </a:prstGeom>
          <a:noFill/>
          <a:ln>
            <a:noFill/>
          </a:ln>
        </p:spPr>
        <p:txBody>
          <a:bodyPr wrap="square" anchor="ctr">
            <a:spAutoFit/>
          </a:bodyPr>
          <a:lstStyle>
            <a:lvl1pPr algn="l" rtl="0" eaLnBrk="0" fontAlgn="base" hangingPunct="0">
              <a:spcBef>
                <a:spcPct val="0"/>
              </a:spcBef>
              <a:spcAft>
                <a:spcPct val="0"/>
              </a:spcAft>
              <a:defRPr sz="3200" kern="1200">
                <a:solidFill>
                  <a:srgbClr val="959595"/>
                </a:solidFill>
                <a:latin typeface="Source Sans Pro Light" pitchFamily="34" charset="0"/>
                <a:ea typeface="MS PGothic" panose="020B0600070205080204" pitchFamily="34" charset="-128"/>
                <a:cs typeface="MS PGothic" charset="0"/>
              </a:defRPr>
            </a:lvl1pPr>
            <a:lvl2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2pPr>
            <a:lvl3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3pPr>
            <a:lvl4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4pPr>
            <a:lvl5pPr algn="l" rtl="0" eaLnBrk="0" fontAlgn="base" hangingPunct="0">
              <a:spcBef>
                <a:spcPct val="0"/>
              </a:spcBef>
              <a:spcAft>
                <a:spcPct val="0"/>
              </a:spcAft>
              <a:defRPr sz="3200">
                <a:solidFill>
                  <a:srgbClr val="959595"/>
                </a:solidFill>
                <a:latin typeface="Source Sans Pro Light" charset="0"/>
                <a:ea typeface="MS PGothic" panose="020B0600070205080204" pitchFamily="34" charset="-128"/>
                <a:cs typeface="MS PGothic" charset="0"/>
              </a:defRPr>
            </a:lvl5pPr>
            <a:lvl6pPr marL="457200" algn="l" rtl="0" fontAlgn="base">
              <a:spcBef>
                <a:spcPct val="0"/>
              </a:spcBef>
              <a:spcAft>
                <a:spcPct val="0"/>
              </a:spcAft>
              <a:defRPr sz="3200">
                <a:solidFill>
                  <a:srgbClr val="959595"/>
                </a:solidFill>
                <a:latin typeface="Source Sans Pro Light" charset="0"/>
                <a:ea typeface="ＭＳ Ｐゴシック" charset="0"/>
              </a:defRPr>
            </a:lvl6pPr>
            <a:lvl7pPr marL="914400" algn="l" rtl="0" fontAlgn="base">
              <a:spcBef>
                <a:spcPct val="0"/>
              </a:spcBef>
              <a:spcAft>
                <a:spcPct val="0"/>
              </a:spcAft>
              <a:defRPr sz="3200">
                <a:solidFill>
                  <a:srgbClr val="959595"/>
                </a:solidFill>
                <a:latin typeface="Source Sans Pro Light" charset="0"/>
                <a:ea typeface="ＭＳ Ｐゴシック" charset="0"/>
              </a:defRPr>
            </a:lvl7pPr>
            <a:lvl8pPr marL="1371600" algn="l" rtl="0" fontAlgn="base">
              <a:spcBef>
                <a:spcPct val="0"/>
              </a:spcBef>
              <a:spcAft>
                <a:spcPct val="0"/>
              </a:spcAft>
              <a:defRPr sz="3200">
                <a:solidFill>
                  <a:srgbClr val="959595"/>
                </a:solidFill>
                <a:latin typeface="Source Sans Pro Light" charset="0"/>
                <a:ea typeface="ＭＳ Ｐゴシック" charset="0"/>
              </a:defRPr>
            </a:lvl8pPr>
            <a:lvl9pPr marL="1828800" algn="l" rtl="0" fontAlgn="base">
              <a:spcBef>
                <a:spcPct val="0"/>
              </a:spcBef>
              <a:spcAft>
                <a:spcPct val="0"/>
              </a:spcAft>
              <a:defRPr sz="3200">
                <a:solidFill>
                  <a:srgbClr val="959595"/>
                </a:solidFill>
                <a:latin typeface="Source Sans Pro Light" charset="0"/>
                <a:ea typeface="ＭＳ Ｐゴシック" charset="0"/>
              </a:defRPr>
            </a:lvl9pPr>
          </a:lstStyle>
          <a:p>
            <a:pPr>
              <a:spcAft>
                <a:spcPts val="1200"/>
              </a:spcAft>
            </a:pPr>
            <a:r>
              <a:rPr lang="en-US" sz="2400" dirty="0">
                <a:solidFill>
                  <a:srgbClr val="FF636C"/>
                </a:solidFill>
                <a:latin typeface="Montserrat SemiBold" panose="00000700000000000000" pitchFamily="2" charset="0"/>
                <a:ea typeface="Roboto" panose="02000000000000000000" pitchFamily="2" charset="0"/>
                <a:cs typeface="Roboto" panose="02000000000000000000" pitchFamily="2" charset="0"/>
              </a:rPr>
              <a:t>Obiectivele acestui WP</a:t>
            </a:r>
            <a:endParaRPr lang="en-US" sz="2800" dirty="0">
              <a:solidFill>
                <a:srgbClr val="FF636C"/>
              </a:solidFill>
              <a:latin typeface="Montserrat SemiBold" panose="00000700000000000000" pitchFamily="2" charset="0"/>
              <a:ea typeface="Roboto" panose="02000000000000000000" pitchFamily="2" charset="0"/>
              <a:cs typeface="Roboto" panose="02000000000000000000" pitchFamily="2" charset="0"/>
            </a:endParaRPr>
          </a:p>
        </p:txBody>
      </p:sp>
      <p:grpSp>
        <p:nvGrpSpPr>
          <p:cNvPr id="25" name="Agrupar 24">
            <a:extLst>
              <a:ext uri="{FF2B5EF4-FFF2-40B4-BE49-F238E27FC236}">
                <a16:creationId xmlns:a16="http://schemas.microsoft.com/office/drawing/2014/main" id="{5F46B068-E041-F42E-30F2-C40383C16DB0}"/>
              </a:ext>
            </a:extLst>
          </p:cNvPr>
          <p:cNvGrpSpPr/>
          <p:nvPr/>
        </p:nvGrpSpPr>
        <p:grpSpPr>
          <a:xfrm>
            <a:off x="749656" y="1616991"/>
            <a:ext cx="5163671" cy="839936"/>
            <a:chOff x="932329" y="2031048"/>
            <a:chExt cx="5163671" cy="839936"/>
          </a:xfrm>
        </p:grpSpPr>
        <p:sp>
          <p:nvSpPr>
            <p:cNvPr id="6" name="TextBox 6"/>
            <p:cNvSpPr txBox="1"/>
            <p:nvPr/>
          </p:nvSpPr>
          <p:spPr>
            <a:xfrm>
              <a:off x="2122395" y="2127850"/>
              <a:ext cx="3973605" cy="646331"/>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effectLst/>
                  <a:latin typeface="Montserrat" panose="02000505000000020004" pitchFamily="2" charset="0"/>
                  <a:ea typeface="Calibri" panose="020F0502020204030204" pitchFamily="34" charset="0"/>
                  <a:cs typeface="FreeSans"/>
                </a:rPr>
                <a:t>Promovarea învățării non-formale și a participării active în rândul tinerilor și al organizațiilor de tineret.</a:t>
              </a:r>
              <a:endParaRPr lang="en-US" sz="1400" dirty="0">
                <a:solidFill>
                  <a:srgbClr val="FF636C"/>
                </a:solidFill>
                <a:latin typeface="Montserrat" panose="02000505000000020004" pitchFamily="2" charset="0"/>
                <a:ea typeface="Calibri" panose="020F0502020204030204" pitchFamily="34" charset="0"/>
                <a:cs typeface="Times New Roman" panose="02020603050405020304" pitchFamily="18" charset="0"/>
              </a:endParaRPr>
            </a:p>
          </p:txBody>
        </p:sp>
        <p:sp>
          <p:nvSpPr>
            <p:cNvPr id="22" name="Oval 21">
              <a:extLst>
                <a:ext uri="{FF2B5EF4-FFF2-40B4-BE49-F238E27FC236}">
                  <a16:creationId xmlns:a16="http://schemas.microsoft.com/office/drawing/2014/main" id="{8D27ADBA-35A9-CAE1-7FC1-3AC549AF1C39}"/>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01</a:t>
              </a:r>
            </a:p>
          </p:txBody>
        </p:sp>
      </p:grpSp>
      <p:grpSp>
        <p:nvGrpSpPr>
          <p:cNvPr id="26" name="Agrupar 25">
            <a:extLst>
              <a:ext uri="{FF2B5EF4-FFF2-40B4-BE49-F238E27FC236}">
                <a16:creationId xmlns:a16="http://schemas.microsoft.com/office/drawing/2014/main" id="{C303FF02-9D9C-CB94-CAE4-32E7B25A3852}"/>
              </a:ext>
            </a:extLst>
          </p:cNvPr>
          <p:cNvGrpSpPr/>
          <p:nvPr/>
        </p:nvGrpSpPr>
        <p:grpSpPr>
          <a:xfrm>
            <a:off x="6278673" y="1616991"/>
            <a:ext cx="5163670" cy="839936"/>
            <a:chOff x="932329" y="2031048"/>
            <a:chExt cx="5163670" cy="839936"/>
          </a:xfrm>
        </p:grpSpPr>
        <p:sp>
          <p:nvSpPr>
            <p:cNvPr id="27" name="TextBox 6">
              <a:extLst>
                <a:ext uri="{FF2B5EF4-FFF2-40B4-BE49-F238E27FC236}">
                  <a16:creationId xmlns:a16="http://schemas.microsoft.com/office/drawing/2014/main" id="{F7FD8466-CF24-E7C4-B38B-F91201880E51}"/>
                </a:ext>
              </a:extLst>
            </p:cNvPr>
            <p:cNvSpPr txBox="1"/>
            <p:nvPr/>
          </p:nvSpPr>
          <p:spPr>
            <a:xfrm>
              <a:off x="2122394" y="2233198"/>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latin typeface="Montserrat" panose="02000505000000020004" pitchFamily="2" charset="0"/>
                </a:rPr>
                <a:t>Promovarea participării tinerilor la procesele politice instituționale și la elaborarea politicilor.</a:t>
              </a:r>
            </a:p>
          </p:txBody>
        </p:sp>
        <p:sp>
          <p:nvSpPr>
            <p:cNvPr id="28" name="Oval 27">
              <a:extLst>
                <a:ext uri="{FF2B5EF4-FFF2-40B4-BE49-F238E27FC236}">
                  <a16:creationId xmlns:a16="http://schemas.microsoft.com/office/drawing/2014/main" id="{4468C9ED-CA49-07C1-4CF9-64BFF28FB0FE}"/>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04</a:t>
              </a:r>
            </a:p>
          </p:txBody>
        </p:sp>
      </p:grpSp>
      <p:grpSp>
        <p:nvGrpSpPr>
          <p:cNvPr id="30" name="Agrupar 29">
            <a:extLst>
              <a:ext uri="{FF2B5EF4-FFF2-40B4-BE49-F238E27FC236}">
                <a16:creationId xmlns:a16="http://schemas.microsoft.com/office/drawing/2014/main" id="{8179B485-3F9C-3834-ADCB-CAE1096F18F2}"/>
              </a:ext>
            </a:extLst>
          </p:cNvPr>
          <p:cNvGrpSpPr/>
          <p:nvPr/>
        </p:nvGrpSpPr>
        <p:grpSpPr>
          <a:xfrm>
            <a:off x="749656" y="2829827"/>
            <a:ext cx="5163671" cy="839936"/>
            <a:chOff x="932329" y="2031048"/>
            <a:chExt cx="5163671" cy="839936"/>
          </a:xfrm>
        </p:grpSpPr>
        <p:sp>
          <p:nvSpPr>
            <p:cNvPr id="31" name="TextBox 6">
              <a:extLst>
                <a:ext uri="{FF2B5EF4-FFF2-40B4-BE49-F238E27FC236}">
                  <a16:creationId xmlns:a16="http://schemas.microsoft.com/office/drawing/2014/main" id="{43128493-1C62-C2C9-B678-8821BF913A45}"/>
                </a:ext>
              </a:extLst>
            </p:cNvPr>
            <p:cNvSpPr txBox="1"/>
            <p:nvPr/>
          </p:nvSpPr>
          <p:spPr>
            <a:xfrm>
              <a:off x="2122395" y="2235571"/>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latin typeface="Montserrat" panose="02000505000000020004" pitchFamily="2" charset="0"/>
                </a:rPr>
                <a:t>Creșterea competențelor de implicare civică a cetățenilor în rândul tinerilor.</a:t>
              </a:r>
            </a:p>
          </p:txBody>
        </p:sp>
        <p:sp>
          <p:nvSpPr>
            <p:cNvPr id="32" name="Oval 31">
              <a:extLst>
                <a:ext uri="{FF2B5EF4-FFF2-40B4-BE49-F238E27FC236}">
                  <a16:creationId xmlns:a16="http://schemas.microsoft.com/office/drawing/2014/main" id="{E2DCA56D-8A83-4582-B258-E12A2156F0F4}"/>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02</a:t>
              </a:r>
            </a:p>
          </p:txBody>
        </p:sp>
      </p:grpSp>
      <p:grpSp>
        <p:nvGrpSpPr>
          <p:cNvPr id="33" name="Agrupar 32">
            <a:extLst>
              <a:ext uri="{FF2B5EF4-FFF2-40B4-BE49-F238E27FC236}">
                <a16:creationId xmlns:a16="http://schemas.microsoft.com/office/drawing/2014/main" id="{8725D364-D231-AF59-C392-B10F38795EEC}"/>
              </a:ext>
            </a:extLst>
          </p:cNvPr>
          <p:cNvGrpSpPr/>
          <p:nvPr/>
        </p:nvGrpSpPr>
        <p:grpSpPr>
          <a:xfrm>
            <a:off x="6278673" y="2829827"/>
            <a:ext cx="5163671" cy="839936"/>
            <a:chOff x="932329" y="2031048"/>
            <a:chExt cx="5163671" cy="839936"/>
          </a:xfrm>
        </p:grpSpPr>
        <p:sp>
          <p:nvSpPr>
            <p:cNvPr id="34" name="TextBox 6">
              <a:extLst>
                <a:ext uri="{FF2B5EF4-FFF2-40B4-BE49-F238E27FC236}">
                  <a16:creationId xmlns:a16="http://schemas.microsoft.com/office/drawing/2014/main" id="{D181E957-8A65-99A9-FF59-022F1911525D}"/>
                </a:ext>
              </a:extLst>
            </p:cNvPr>
            <p:cNvSpPr txBox="1"/>
            <p:nvPr/>
          </p:nvSpPr>
          <p:spPr>
            <a:xfrm>
              <a:off x="2122395" y="2127850"/>
              <a:ext cx="3973605" cy="646331"/>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latin typeface="Montserrat" panose="02000505000000020004" pitchFamily="2" charset="0"/>
                </a:rPr>
                <a:t>Creșterea gradului de conștientizare cu privire la impactul și periculozitatea discriminării și prejudecăților de gen intersecționale din mediul urban</a:t>
              </a:r>
              <a:r>
                <a:rPr lang="en-US" sz="1400" dirty="0">
                  <a:solidFill>
                    <a:srgbClr val="939393"/>
                  </a:solidFill>
                  <a:effectLst/>
                  <a:latin typeface="Montserrat Light" panose="00000400000000000000" pitchFamily="2" charset="0"/>
                  <a:ea typeface="Calibri" panose="020F0502020204030204" pitchFamily="34" charset="0"/>
                  <a:cs typeface="FreeSans"/>
                </a:rPr>
                <a:t>.</a:t>
              </a:r>
              <a:endParaRPr lang="en-US" sz="1400" dirty="0">
                <a:solidFill>
                  <a:srgbClr val="939393"/>
                </a:solidFill>
                <a:latin typeface="Montserrat Light" panose="00000400000000000000" pitchFamily="2" charset="0"/>
                <a:ea typeface="Calibri" panose="020F0502020204030204" pitchFamily="34" charset="0"/>
                <a:cs typeface="Times New Roman" panose="02020603050405020304" pitchFamily="18" charset="0"/>
              </a:endParaRPr>
            </a:p>
          </p:txBody>
        </p:sp>
        <p:sp>
          <p:nvSpPr>
            <p:cNvPr id="35" name="Oval 34">
              <a:extLst>
                <a:ext uri="{FF2B5EF4-FFF2-40B4-BE49-F238E27FC236}">
                  <a16:creationId xmlns:a16="http://schemas.microsoft.com/office/drawing/2014/main" id="{67F16072-8598-DC04-9B34-4BA75DA9C76D}"/>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05</a:t>
              </a:r>
            </a:p>
          </p:txBody>
        </p:sp>
      </p:grpSp>
      <p:grpSp>
        <p:nvGrpSpPr>
          <p:cNvPr id="36" name="Agrupar 35">
            <a:extLst>
              <a:ext uri="{FF2B5EF4-FFF2-40B4-BE49-F238E27FC236}">
                <a16:creationId xmlns:a16="http://schemas.microsoft.com/office/drawing/2014/main" id="{A3F70AF0-0DBB-7B49-E997-B2FCEFBEF9EF}"/>
              </a:ext>
            </a:extLst>
          </p:cNvPr>
          <p:cNvGrpSpPr/>
          <p:nvPr/>
        </p:nvGrpSpPr>
        <p:grpSpPr>
          <a:xfrm>
            <a:off x="749656" y="4139465"/>
            <a:ext cx="5163671" cy="839936"/>
            <a:chOff x="932329" y="2031048"/>
            <a:chExt cx="5163671" cy="839936"/>
          </a:xfrm>
        </p:grpSpPr>
        <p:sp>
          <p:nvSpPr>
            <p:cNvPr id="37" name="TextBox 6">
              <a:extLst>
                <a:ext uri="{FF2B5EF4-FFF2-40B4-BE49-F238E27FC236}">
                  <a16:creationId xmlns:a16="http://schemas.microsoft.com/office/drawing/2014/main" id="{ABCE9FC9-80B1-3AA5-96B6-3293C5FE557F}"/>
                </a:ext>
              </a:extLst>
            </p:cNvPr>
            <p:cNvSpPr txBox="1"/>
            <p:nvPr/>
          </p:nvSpPr>
          <p:spPr>
            <a:xfrm>
              <a:off x="2122395" y="2235571"/>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latin typeface="Montserrat" panose="02000505000000020004" pitchFamily="2" charset="0"/>
                </a:rPr>
                <a:t>Potențierea know-how-ului pentru a participa la procesele de luare a deciziilor.</a:t>
              </a:r>
            </a:p>
          </p:txBody>
        </p:sp>
        <p:sp>
          <p:nvSpPr>
            <p:cNvPr id="38" name="Oval 37">
              <a:extLst>
                <a:ext uri="{FF2B5EF4-FFF2-40B4-BE49-F238E27FC236}">
                  <a16:creationId xmlns:a16="http://schemas.microsoft.com/office/drawing/2014/main" id="{9CFCDE5B-C268-9E50-6867-F86278F64F7D}"/>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03</a:t>
              </a:r>
            </a:p>
          </p:txBody>
        </p:sp>
      </p:grpSp>
      <p:grpSp>
        <p:nvGrpSpPr>
          <p:cNvPr id="39" name="Agrupar 38">
            <a:extLst>
              <a:ext uri="{FF2B5EF4-FFF2-40B4-BE49-F238E27FC236}">
                <a16:creationId xmlns:a16="http://schemas.microsoft.com/office/drawing/2014/main" id="{D129D122-4277-7290-7C6C-C866815A786B}"/>
              </a:ext>
            </a:extLst>
          </p:cNvPr>
          <p:cNvGrpSpPr/>
          <p:nvPr/>
        </p:nvGrpSpPr>
        <p:grpSpPr>
          <a:xfrm>
            <a:off x="6278673" y="4139465"/>
            <a:ext cx="5163669" cy="839936"/>
            <a:chOff x="932329" y="2031048"/>
            <a:chExt cx="5163669" cy="839936"/>
          </a:xfrm>
        </p:grpSpPr>
        <p:sp>
          <p:nvSpPr>
            <p:cNvPr id="40" name="TextBox 6">
              <a:extLst>
                <a:ext uri="{FF2B5EF4-FFF2-40B4-BE49-F238E27FC236}">
                  <a16:creationId xmlns:a16="http://schemas.microsoft.com/office/drawing/2014/main" id="{7CB828DE-E1B2-2614-1E5D-B4190DD79652}"/>
                </a:ext>
              </a:extLst>
            </p:cNvPr>
            <p:cNvSpPr txBox="1"/>
            <p:nvPr/>
          </p:nvSpPr>
          <p:spPr>
            <a:xfrm>
              <a:off x="2122393" y="2235571"/>
              <a:ext cx="3973605" cy="430887"/>
            </a:xfrm>
            <a:prstGeom prst="rect">
              <a:avLst/>
            </a:prstGeom>
          </p:spPr>
          <p:txBody>
            <a:bodyPr wrap="square" lIns="0" tIns="0" rIns="0" bIns="0" rtlCol="0" anchor="t">
              <a:spAutoFit/>
            </a:bodyPr>
            <a:lstStyle/>
            <a:p>
              <a:pPr defTabSz="914332">
                <a:spcBef>
                  <a:spcPct val="0"/>
                </a:spcBef>
                <a:buClr>
                  <a:srgbClr val="FF636C"/>
                </a:buClr>
                <a:defRPr/>
              </a:pPr>
              <a:r>
                <a:rPr lang="en-US" sz="1400" dirty="0">
                  <a:solidFill>
                    <a:srgbClr val="FF636C"/>
                  </a:solidFill>
                  <a:latin typeface="Montserrat" panose="02000505000000020004" pitchFamily="2" charset="0"/>
                </a:rPr>
                <a:t>Promovarea în rândul tinerilor a convingerii că acțiunile lor pot influența modul în care funcționează un oraș.</a:t>
              </a:r>
            </a:p>
          </p:txBody>
        </p:sp>
        <p:sp>
          <p:nvSpPr>
            <p:cNvPr id="41" name="Oval 40">
              <a:extLst>
                <a:ext uri="{FF2B5EF4-FFF2-40B4-BE49-F238E27FC236}">
                  <a16:creationId xmlns:a16="http://schemas.microsoft.com/office/drawing/2014/main" id="{363926C3-9E2D-B6C6-2655-56385F95B41D}"/>
                </a:ext>
              </a:extLst>
            </p:cNvPr>
            <p:cNvSpPr>
              <a:spLocks noChangeAspect="1"/>
            </p:cNvSpPr>
            <p:nvPr/>
          </p:nvSpPr>
          <p:spPr>
            <a:xfrm>
              <a:off x="932329" y="2031048"/>
              <a:ext cx="839936" cy="839936"/>
            </a:xfrm>
            <a:prstGeom prst="ellipse">
              <a:avLst/>
            </a:prstGeom>
            <a:solidFill>
              <a:srgbClr val="FF63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atin typeface="Montserrat SemiBold" panose="00000700000000000000" pitchFamily="2" charset="0"/>
                </a:rPr>
                <a:t>06</a:t>
              </a:r>
            </a:p>
          </p:txBody>
        </p:sp>
      </p:grpSp>
      <p:sp>
        <p:nvSpPr>
          <p:cNvPr id="42" name="CaixaDeTexto 41">
            <a:extLst>
              <a:ext uri="{FF2B5EF4-FFF2-40B4-BE49-F238E27FC236}">
                <a16:creationId xmlns:a16="http://schemas.microsoft.com/office/drawing/2014/main" id="{CDD914C2-9233-DD30-EAC6-CD172B5472A7}"/>
              </a:ext>
            </a:extLst>
          </p:cNvPr>
          <p:cNvSpPr txBox="1"/>
          <p:nvPr/>
        </p:nvSpPr>
        <p:spPr>
          <a:xfrm>
            <a:off x="609601" y="5334930"/>
            <a:ext cx="10832741" cy="830997"/>
          </a:xfrm>
          <a:prstGeom prst="rect">
            <a:avLst/>
          </a:prstGeom>
        </p:spPr>
        <p:txBody>
          <a:bodyPr vert="horz" wrap="square" lIns="91440" tIns="45720" rIns="91440" bIns="45720" rtlCol="0" anchor="t">
            <a:spAutoFit/>
          </a:bodyPr>
          <a:lstStyle>
            <a:defPPr>
              <a:defRPr lang="pt-PT"/>
            </a:defPPr>
            <a:lvl1pPr indent="0" defTabSz="914332">
              <a:lnSpc>
                <a:spcPct val="100000"/>
              </a:lnSpc>
              <a:spcBef>
                <a:spcPct val="0"/>
              </a:spcBef>
              <a:buFont typeface="Arial" panose="020B0604020202020204" pitchFamily="34" charset="0"/>
              <a:buNone/>
              <a:defRPr sz="1400">
                <a:solidFill>
                  <a:srgbClr val="176F78"/>
                </a:solidFill>
                <a:latin typeface="Montserrat" panose="02000505000000020004" pitchFamily="2" charset="0"/>
                <a:ea typeface="Roboto" panose="02000000000000000000" pitchFamily="2" charset="0"/>
                <a:cs typeface="Roboto" panose="02000000000000000000" pitchFamily="2"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Aceste obiective specifice contribuie la toate obiectivele generale ale MAAT de promovare a elaborării de politici urbane bazate pe dovezi, ancorate în nevoile reale ale populației care utilizează un oraș, în special ale femeilor, cu o perspectivă intersecțională de gen; sprijinirea dezvoltării educaționale și personale a tinerilor; promovarea cooperării, calității, incluziunii și echității, excelenței, creativității și inovării la nivelul organizațiilor de tineret; și promovarea învățării non-formale și a participării active în rândul tinerilor.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6176C32F-8F09-4C05-18EB-498CDA1D3C58}"/>
              </a:ext>
            </a:extLst>
          </p:cNvPr>
          <p:cNvSpPr/>
          <p:nvPr/>
        </p:nvSpPr>
        <p:spPr>
          <a:xfrm>
            <a:off x="0" y="0"/>
            <a:ext cx="6096000" cy="6858000"/>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bg1"/>
              </a:solidFill>
            </a:endParaRPr>
          </a:p>
        </p:txBody>
      </p:sp>
      <p:sp>
        <p:nvSpPr>
          <p:cNvPr id="31" name="TextBox 30">
            <a:extLst>
              <a:ext uri="{FF2B5EF4-FFF2-40B4-BE49-F238E27FC236}">
                <a16:creationId xmlns:a16="http://schemas.microsoft.com/office/drawing/2014/main" id="{521E4C81-7F22-41BC-B11B-A37CE8912F80}"/>
              </a:ext>
            </a:extLst>
          </p:cNvPr>
          <p:cNvSpPr txBox="1"/>
          <p:nvPr/>
        </p:nvSpPr>
        <p:spPr>
          <a:xfrm>
            <a:off x="1346200" y="2044647"/>
            <a:ext cx="4127132" cy="523220"/>
          </a:xfrm>
          <a:prstGeom prst="rect">
            <a:avLst/>
          </a:prstGeom>
          <a:noFill/>
        </p:spPr>
        <p:txBody>
          <a:bodyPr wrap="square">
            <a:spAutoFit/>
          </a:bodyPr>
          <a:lstStyle/>
          <a:p>
            <a:pPr marL="0" indent="0" algn="r" defTabSz="914332">
              <a:lnSpc>
                <a:spcPct val="100000"/>
              </a:lnSpc>
              <a:spcBef>
                <a:spcPct val="0"/>
              </a:spcBef>
              <a:buFont typeface="Arial" panose="020B0604020202020204" pitchFamily="34" charset="0"/>
              <a:buNone/>
              <a:defRPr/>
            </a:pPr>
            <a:r>
              <a:rPr lang="en-US" sz="2800" b="1" dirty="0">
                <a:solidFill>
                  <a:schemeClr val="bg1"/>
                </a:solidFill>
                <a:latin typeface="Montserrat" panose="02000505000000020004" pitchFamily="2" charset="0"/>
                <a:ea typeface="Roboto" panose="02000000000000000000" pitchFamily="2" charset="0"/>
                <a:cs typeface="Roboto" panose="02000000000000000000" pitchFamily="2" charset="0"/>
              </a:rPr>
              <a:t>MAAT constă în</a:t>
            </a:r>
          </a:p>
        </p:txBody>
      </p:sp>
      <p:sp>
        <p:nvSpPr>
          <p:cNvPr id="32" name="TextBox 31">
            <a:extLst>
              <a:ext uri="{FF2B5EF4-FFF2-40B4-BE49-F238E27FC236}">
                <a16:creationId xmlns:a16="http://schemas.microsoft.com/office/drawing/2014/main" id="{071D7D1E-D44B-4A0C-B94A-B9B3FA59D9E0}"/>
              </a:ext>
            </a:extLst>
          </p:cNvPr>
          <p:cNvSpPr txBox="1"/>
          <p:nvPr/>
        </p:nvSpPr>
        <p:spPr>
          <a:xfrm>
            <a:off x="900701" y="2799741"/>
            <a:ext cx="4572632" cy="2062103"/>
          </a:xfrm>
          <a:prstGeom prst="rect">
            <a:avLst/>
          </a:prstGeom>
          <a:noFill/>
        </p:spPr>
        <p:txBody>
          <a:bodyPr wrap="square">
            <a:spAutoFit/>
          </a:bodyPr>
          <a:lstStyle/>
          <a:p>
            <a:pPr algn="r" defTabSz="914332">
              <a:lnSpc>
                <a:spcPct val="100000"/>
              </a:lnSpc>
              <a:spcBef>
                <a:spcPct val="0"/>
              </a:spcBef>
              <a:defRPr/>
            </a:pPr>
            <a:r>
              <a:rPr lang="en-US" altLang="pt-PT" sz="1600" dirty="0">
                <a:solidFill>
                  <a:schemeClr val="bg1"/>
                </a:solidFill>
                <a:latin typeface="Montserrat" panose="02000505000000020004" pitchFamily="2" charset="0"/>
                <a:ea typeface="Roboto" panose="02000000000000000000" pitchFamily="2" charset="0"/>
                <a:cs typeface="Roboto" panose="02000000000000000000" pitchFamily="2" charset="0"/>
              </a:rPr>
              <a:t>O experiență de învățare gamificată, cu o puternică componentă socială;</a:t>
            </a:r>
          </a:p>
          <a:p>
            <a:pPr algn="r" defTabSz="914332">
              <a:lnSpc>
                <a:spcPct val="100000"/>
              </a:lnSpc>
              <a:spcBef>
                <a:spcPct val="0"/>
              </a:spcBef>
              <a:defRPr/>
            </a:pPr>
            <a:endParaRPr lang="en-US" altLang="pt-PT" sz="1600" dirty="0">
              <a:solidFill>
                <a:schemeClr val="bg1"/>
              </a:solidFill>
              <a:latin typeface="Montserrat" panose="02000505000000020004" pitchFamily="2" charset="0"/>
              <a:ea typeface="Roboto" panose="02000000000000000000" pitchFamily="2" charset="0"/>
              <a:cs typeface="Roboto" panose="02000000000000000000" pitchFamily="2" charset="0"/>
            </a:endParaRPr>
          </a:p>
          <a:p>
            <a:pPr algn="r" defTabSz="914332">
              <a:lnSpc>
                <a:spcPct val="100000"/>
              </a:lnSpc>
              <a:spcBef>
                <a:spcPct val="0"/>
              </a:spcBef>
              <a:defRPr/>
            </a:pPr>
            <a:r>
              <a:rPr lang="en-US" altLang="pt-PT" sz="1600" dirty="0">
                <a:solidFill>
                  <a:schemeClr val="bg1"/>
                </a:solidFill>
                <a:latin typeface="Montserrat" panose="02000505000000020004" pitchFamily="2" charset="0"/>
                <a:ea typeface="Roboto" panose="02000000000000000000" pitchFamily="2" charset="0"/>
                <a:cs typeface="Roboto" panose="02000000000000000000" pitchFamily="2" charset="0"/>
              </a:rPr>
              <a:t>Trei sesiuni și PowerPoints de sprijin pentru activitățile sesiunii față în față, cu tehnici de energizare;</a:t>
            </a:r>
          </a:p>
          <a:p>
            <a:pPr algn="r" defTabSz="914332">
              <a:lnSpc>
                <a:spcPct val="100000"/>
              </a:lnSpc>
              <a:spcBef>
                <a:spcPct val="0"/>
              </a:spcBef>
              <a:defRPr/>
            </a:pPr>
            <a:endParaRPr lang="en-US" altLang="pt-PT" sz="1600" dirty="0">
              <a:solidFill>
                <a:schemeClr val="bg1"/>
              </a:solidFill>
              <a:latin typeface="Montserrat" panose="02000505000000020004" pitchFamily="2" charset="0"/>
              <a:ea typeface="Roboto" panose="02000000000000000000" pitchFamily="2" charset="0"/>
              <a:cs typeface="Roboto" panose="02000000000000000000" pitchFamily="2" charset="0"/>
            </a:endParaRPr>
          </a:p>
          <a:p>
            <a:pPr algn="r" defTabSz="914332">
              <a:lnSpc>
                <a:spcPct val="100000"/>
              </a:lnSpc>
              <a:spcBef>
                <a:spcPct val="0"/>
              </a:spcBef>
              <a:defRPr/>
            </a:pPr>
            <a:r>
              <a:rPr lang="en-US" altLang="pt-PT" sz="1600" dirty="0">
                <a:solidFill>
                  <a:schemeClr val="bg1"/>
                </a:solidFill>
                <a:latin typeface="Montserrat" panose="02000505000000020004" pitchFamily="2" charset="0"/>
                <a:ea typeface="Roboto" panose="02000000000000000000" pitchFamily="2" charset="0"/>
                <a:cs typeface="Roboto" panose="02000000000000000000" pitchFamily="2" charset="0"/>
              </a:rPr>
              <a:t>Un flipbook interactiv.</a:t>
            </a:r>
          </a:p>
        </p:txBody>
      </p:sp>
      <p:sp>
        <p:nvSpPr>
          <p:cNvPr id="33" name="TextBox 32">
            <a:extLst>
              <a:ext uri="{FF2B5EF4-FFF2-40B4-BE49-F238E27FC236}">
                <a16:creationId xmlns:a16="http://schemas.microsoft.com/office/drawing/2014/main" id="{77EB3496-257B-433C-8788-EEF8305428DA}"/>
              </a:ext>
            </a:extLst>
          </p:cNvPr>
          <p:cNvSpPr txBox="1"/>
          <p:nvPr/>
        </p:nvSpPr>
        <p:spPr>
          <a:xfrm>
            <a:off x="7442200" y="2044647"/>
            <a:ext cx="3045564" cy="523220"/>
          </a:xfrm>
          <a:prstGeom prst="rect">
            <a:avLst/>
          </a:prstGeom>
          <a:noFill/>
        </p:spPr>
        <p:txBody>
          <a:bodyPr wrap="square">
            <a:spAutoFit/>
          </a:bodyPr>
          <a:lstStyle/>
          <a:p>
            <a:pPr>
              <a:spcAft>
                <a:spcPts val="1200"/>
              </a:spcAft>
            </a:pPr>
            <a:r>
              <a:rPr lang="en-US" sz="2800" dirty="0">
                <a:solidFill>
                  <a:srgbClr val="176F78"/>
                </a:solidFill>
                <a:latin typeface="Montserrat SemiBold" panose="00000700000000000000" pitchFamily="2" charset="0"/>
                <a:ea typeface="Roboto" panose="02000000000000000000" pitchFamily="2" charset="0"/>
                <a:cs typeface="Roboto" panose="02000000000000000000" pitchFamily="2" charset="0"/>
              </a:rPr>
              <a:t>Grupul țintă</a:t>
            </a:r>
          </a:p>
        </p:txBody>
      </p:sp>
      <p:sp>
        <p:nvSpPr>
          <p:cNvPr id="34" name="TextBox 33">
            <a:extLst>
              <a:ext uri="{FF2B5EF4-FFF2-40B4-BE49-F238E27FC236}">
                <a16:creationId xmlns:a16="http://schemas.microsoft.com/office/drawing/2014/main" id="{4610058C-6067-4CA1-9511-69CFBDFE8040}"/>
              </a:ext>
            </a:extLst>
          </p:cNvPr>
          <p:cNvSpPr txBox="1"/>
          <p:nvPr/>
        </p:nvSpPr>
        <p:spPr>
          <a:xfrm>
            <a:off x="7442200" y="2956095"/>
            <a:ext cx="3407071" cy="1297791"/>
          </a:xfrm>
          <a:prstGeom prst="rect">
            <a:avLst/>
          </a:prstGeom>
          <a:noFill/>
        </p:spPr>
        <p:txBody>
          <a:bodyPr wrap="square">
            <a:spAutoFit/>
          </a:bodyPr>
          <a:lstStyle/>
          <a:p>
            <a:pPr>
              <a:spcAft>
                <a:spcPts val="800"/>
              </a:spcAft>
            </a:pPr>
            <a:r>
              <a:rPr lang="en-US" sz="1400" b="1" dirty="0">
                <a:solidFill>
                  <a:srgbClr val="176F78"/>
                </a:solidFill>
                <a:latin typeface="Montserrat" panose="02000505000000020004" pitchFamily="2" charset="0"/>
                <a:ea typeface="Roboto" panose="02000000000000000000" pitchFamily="2" charset="0"/>
                <a:cs typeface="Roboto" panose="02000000000000000000" pitchFamily="2" charset="0"/>
              </a:rPr>
              <a:t>Tineri </a:t>
            </a:r>
            <a:r>
              <a:rPr lang="en-US" sz="1400" dirty="0">
                <a:solidFill>
                  <a:srgbClr val="176F78"/>
                </a:solidFill>
                <a:latin typeface="Montserrat" panose="02000505000000020004" pitchFamily="2" charset="0"/>
                <a:ea typeface="Roboto" panose="02000000000000000000" pitchFamily="2" charset="0"/>
                <a:cs typeface="Roboto" panose="02000000000000000000" pitchFamily="2" charset="0"/>
              </a:rPr>
              <a:t>(între 18 și 30 de ani)</a:t>
            </a:r>
          </a:p>
          <a:p>
            <a:pPr>
              <a:spcAft>
                <a:spcPts val="800"/>
              </a:spcAft>
            </a:pPr>
            <a:endParaRPr lang="en-US" sz="700" dirty="0">
              <a:solidFill>
                <a:srgbClr val="176F78"/>
              </a:solidFill>
              <a:latin typeface="Montserrat" panose="02000505000000020004" pitchFamily="2" charset="0"/>
              <a:ea typeface="Roboto" panose="02000000000000000000" pitchFamily="2" charset="0"/>
              <a:cs typeface="Roboto" panose="02000000000000000000" pitchFamily="2" charset="0"/>
            </a:endParaRPr>
          </a:p>
          <a:p>
            <a:pPr>
              <a:spcAft>
                <a:spcPts val="800"/>
              </a:spcAft>
            </a:pPr>
            <a:r>
              <a:rPr lang="en-US" sz="1400" dirty="0">
                <a:solidFill>
                  <a:srgbClr val="176F78"/>
                </a:solidFill>
                <a:latin typeface="Montserrat" panose="02000505000000020004" pitchFamily="2" charset="0"/>
                <a:ea typeface="Roboto" panose="02000000000000000000" pitchFamily="2" charset="0"/>
                <a:cs typeface="Roboto" panose="02000000000000000000" pitchFamily="2" charset="0"/>
              </a:rPr>
              <a:t>Pentru o experiență optimă, activitățile </a:t>
            </a:r>
            <a:r>
              <a:rPr lang="en-US" sz="1600" dirty="0">
                <a:solidFill>
                  <a:srgbClr val="176F78"/>
                </a:solidFill>
                <a:latin typeface="Montserrat" panose="02000505000000020004" pitchFamily="2" charset="0"/>
                <a:ea typeface="Roboto" panose="02000000000000000000" pitchFamily="2" charset="0"/>
                <a:cs typeface="Roboto" panose="02000000000000000000" pitchFamily="2" charset="0"/>
              </a:rPr>
              <a:t>trebuie desfășurate </a:t>
            </a:r>
            <a:r>
              <a:rPr lang="en-US" sz="1400" dirty="0">
                <a:solidFill>
                  <a:srgbClr val="176F78"/>
                </a:solidFill>
                <a:latin typeface="Montserrat" panose="02000505000000020004" pitchFamily="2" charset="0"/>
                <a:ea typeface="Roboto" panose="02000000000000000000" pitchFamily="2" charset="0"/>
                <a:cs typeface="Roboto" panose="02000000000000000000" pitchFamily="2" charset="0"/>
              </a:rPr>
              <a:t>în grupuri de 10 persoane. </a:t>
            </a:r>
          </a:p>
        </p:txBody>
      </p:sp>
      <p:pic>
        <p:nvPicPr>
          <p:cNvPr id="7" name="Gráfico 6">
            <a:extLst>
              <a:ext uri="{FF2B5EF4-FFF2-40B4-BE49-F238E27FC236}">
                <a16:creationId xmlns:a16="http://schemas.microsoft.com/office/drawing/2014/main" id="{09A073AC-7456-8F3F-3253-F3FD38B097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1101" y="200025"/>
            <a:ext cx="609599" cy="523623"/>
          </a:xfrm>
          <a:prstGeom prst="rect">
            <a:avLst/>
          </a:prstGeom>
        </p:spPr>
      </p:pic>
    </p:spTree>
    <p:extLst>
      <p:ext uri="{BB962C8B-B14F-4D97-AF65-F5344CB8AC3E}">
        <p14:creationId xmlns:p14="http://schemas.microsoft.com/office/powerpoint/2010/main" val="758687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Posição da Imagem 22">
            <a:extLst>
              <a:ext uri="{FF2B5EF4-FFF2-40B4-BE49-F238E27FC236}">
                <a16:creationId xmlns:a16="http://schemas.microsoft.com/office/drawing/2014/main" id="{22DD8539-5508-0C83-FBE4-BA6F5BC939B8}"/>
              </a:ext>
            </a:extLst>
          </p:cNvPr>
          <p:cNvPicPr>
            <a:picLocks noChangeAspect="1"/>
          </p:cNvPicPr>
          <p:nvPr/>
        </p:nvPicPr>
        <p:blipFill rotWithShape="1">
          <a:blip r:embed="rId2">
            <a:extLst>
              <a:ext uri="{28A0092B-C50C-407E-A947-70E740481C1C}">
                <a14:useLocalDpi xmlns:a14="http://schemas.microsoft.com/office/drawing/2010/main" val="0"/>
              </a:ext>
            </a:extLst>
          </a:blip>
          <a:srcRect t="56" b="65"/>
          <a:stretch/>
        </p:blipFill>
        <p:spPr>
          <a:xfrm>
            <a:off x="0" y="0"/>
            <a:ext cx="12192000" cy="6858000"/>
          </a:xfrm>
          <a:prstGeom prst="rect">
            <a:avLst/>
          </a:prstGeom>
        </p:spPr>
      </p:pic>
      <p:sp>
        <p:nvSpPr>
          <p:cNvPr id="4" name="TextBox 8">
            <a:extLst>
              <a:ext uri="{FF2B5EF4-FFF2-40B4-BE49-F238E27FC236}">
                <a16:creationId xmlns:a16="http://schemas.microsoft.com/office/drawing/2014/main" id="{0BA10990-B4E7-FA58-AA86-489C82C26847}"/>
              </a:ext>
            </a:extLst>
          </p:cNvPr>
          <p:cNvSpPr txBox="1"/>
          <p:nvPr/>
        </p:nvSpPr>
        <p:spPr>
          <a:xfrm>
            <a:off x="2144857" y="995553"/>
            <a:ext cx="7902285" cy="584775"/>
          </a:xfrm>
          <a:prstGeom prst="rect">
            <a:avLst/>
          </a:prstGeom>
          <a:noFill/>
        </p:spPr>
        <p:txBody>
          <a:bodyPr wrap="square" rtlCol="0">
            <a:spAutoFit/>
          </a:bodyPr>
          <a:lstStyle>
            <a:defPPr>
              <a:defRPr lang="pt-PT"/>
            </a:defPPr>
            <a:lvl1pPr marR="0" lvl="0" algn="ctr" fontAlgn="auto">
              <a:lnSpc>
                <a:spcPct val="100000"/>
              </a:lnSpc>
              <a:spcBef>
                <a:spcPts val="0"/>
              </a:spcBef>
              <a:spcAft>
                <a:spcPts val="0"/>
              </a:spcAft>
              <a:buClrTx/>
              <a:buSzTx/>
              <a:tabLst/>
              <a:defRPr sz="3200" b="1">
                <a:solidFill>
                  <a:srgbClr val="FF636C"/>
                </a:solidFill>
                <a:effectLst/>
                <a:latin typeface="Montserrat" pitchFamily="2" charset="0"/>
                <a:ea typeface="Roboto" panose="02000000000000000000" pitchFamily="2" charset="0"/>
                <a:cs typeface="Roboto" panose="02000000000000000000" pitchFamily="2" charset="0"/>
              </a:defRPr>
            </a:lvl1pPr>
          </a:lstStyle>
          <a:p>
            <a:r>
              <a:rPr lang="en-US" dirty="0"/>
              <a:t>EXPERIENȚĂ DE ÎNVĂȚARE GAMIFICATĂ</a:t>
            </a:r>
          </a:p>
        </p:txBody>
      </p:sp>
    </p:spTree>
    <p:extLst>
      <p:ext uri="{BB962C8B-B14F-4D97-AF65-F5344CB8AC3E}">
        <p14:creationId xmlns:p14="http://schemas.microsoft.com/office/powerpoint/2010/main" val="531383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9">
            <a:extLst>
              <a:ext uri="{FF2B5EF4-FFF2-40B4-BE49-F238E27FC236}">
                <a16:creationId xmlns:a16="http://schemas.microsoft.com/office/drawing/2014/main" id="{E2E3A395-7055-9F17-F082-2A962F3CEFBF}"/>
              </a:ext>
            </a:extLst>
          </p:cNvPr>
          <p:cNvPicPr>
            <a:picLocks noChangeAspect="1"/>
          </p:cNvPicPr>
          <p:nvPr/>
        </p:nvPicPr>
        <p:blipFill rotWithShape="1">
          <a:blip r:embed="rId2">
            <a:extLst>
              <a:ext uri="{28A0092B-C50C-407E-A947-70E740481C1C}">
                <a14:useLocalDpi xmlns:a14="http://schemas.microsoft.com/office/drawing/2010/main" val="0"/>
              </a:ext>
            </a:extLst>
          </a:blip>
          <a:srcRect b="20"/>
          <a:stretch/>
        </p:blipFill>
        <p:spPr>
          <a:xfrm>
            <a:off x="6096000" y="29801"/>
            <a:ext cx="6096000" cy="6828200"/>
          </a:xfrm>
          <a:prstGeom prst="rect">
            <a:avLst/>
          </a:prstGeom>
        </p:spPr>
      </p:pic>
      <p:pic>
        <p:nvPicPr>
          <p:cNvPr id="5" name="Gráfico 4">
            <a:extLst>
              <a:ext uri="{FF2B5EF4-FFF2-40B4-BE49-F238E27FC236}">
                <a16:creationId xmlns:a16="http://schemas.microsoft.com/office/drawing/2014/main" id="{0E7E4D7D-F9F0-160E-4920-3735A8F0A2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93551" y="6367982"/>
            <a:ext cx="987679" cy="306180"/>
          </a:xfrm>
          <a:prstGeom prst="rect">
            <a:avLst/>
          </a:prstGeom>
        </p:spPr>
      </p:pic>
      <p:sp>
        <p:nvSpPr>
          <p:cNvPr id="3" name="TextBox 11">
            <a:extLst>
              <a:ext uri="{FF2B5EF4-FFF2-40B4-BE49-F238E27FC236}">
                <a16:creationId xmlns:a16="http://schemas.microsoft.com/office/drawing/2014/main" id="{E9451E2B-E822-9334-BF32-2AE0D289D772}"/>
              </a:ext>
            </a:extLst>
          </p:cNvPr>
          <p:cNvSpPr txBox="1"/>
          <p:nvPr/>
        </p:nvSpPr>
        <p:spPr>
          <a:xfrm>
            <a:off x="761620" y="1834106"/>
            <a:ext cx="4267580" cy="3416320"/>
          </a:xfrm>
          <a:prstGeom prst="rect">
            <a:avLst/>
          </a:prstGeom>
          <a:noFill/>
        </p:spPr>
        <p:txBody>
          <a:bodyPr wrap="square">
            <a:spAutoFit/>
          </a:bodyPr>
          <a:lstStyle>
            <a:defPPr>
              <a:defRPr lang="pt-PT"/>
            </a:defPPr>
            <a:lvl1pPr algn="r" defTabSz="914332">
              <a:lnSpc>
                <a:spcPct val="100000"/>
              </a:lnSpc>
              <a:spcBef>
                <a:spcPct val="0"/>
              </a:spcBef>
              <a:defRPr sz="1600">
                <a:solidFill>
                  <a:schemeClr val="bg1"/>
                </a:solidFill>
                <a:latin typeface="Montserrat" panose="02000505000000020004" pitchFamily="2" charset="0"/>
                <a:ea typeface="Roboto" panose="02000000000000000000" pitchFamily="2" charset="0"/>
                <a:cs typeface="Roboto" panose="02000000000000000000" pitchFamily="2" charset="0"/>
              </a:defRPr>
            </a:lvl1pPr>
          </a:lstStyle>
          <a:p>
            <a:pPr algn="l"/>
            <a:r>
              <a:rPr lang="en-US" sz="2000" b="1" dirty="0">
                <a:solidFill>
                  <a:srgbClr val="FF636C"/>
                </a:solidFill>
              </a:rPr>
              <a:t>Cerințe tehnice</a:t>
            </a:r>
          </a:p>
          <a:p>
            <a:pPr algn="l"/>
            <a:endParaRPr lang="en-US" sz="2000" b="1" dirty="0">
              <a:solidFill>
                <a:srgbClr val="FF636C"/>
              </a:solidFill>
            </a:endParaRPr>
          </a:p>
          <a:p>
            <a:pPr marL="285750" indent="-285750" algn="l">
              <a:buFont typeface="Arial" panose="020B0604020202020204" pitchFamily="34" charset="0"/>
              <a:buChar char="•"/>
            </a:pPr>
            <a:r>
              <a:rPr lang="en-US" dirty="0">
                <a:solidFill>
                  <a:srgbClr val="FF636C"/>
                </a:solidFill>
              </a:rPr>
              <a:t>Tinerii se pot angaja online de oriunde dacă au o conexiune la internet și un computer, o tabletă sau un smartphone.</a:t>
            </a:r>
          </a:p>
          <a:p>
            <a:pPr marL="285750" indent="-285750" algn="l">
              <a:buFont typeface="Arial" panose="020B0604020202020204" pitchFamily="34" charset="0"/>
              <a:buChar char="•"/>
            </a:pPr>
            <a:endParaRPr lang="en-US" dirty="0">
              <a:solidFill>
                <a:srgbClr val="FF636C"/>
              </a:solidFill>
            </a:endParaRPr>
          </a:p>
          <a:p>
            <a:pPr marL="285750" indent="-285750" algn="l">
              <a:buFont typeface="Arial" panose="020B0604020202020204" pitchFamily="34" charset="0"/>
              <a:buChar char="•"/>
            </a:pPr>
            <a:r>
              <a:rPr lang="en-US" dirty="0">
                <a:solidFill>
                  <a:srgbClr val="FF636C"/>
                </a:solidFill>
              </a:rPr>
              <a:t>Realizarea acestei experiențe (SCORM - LMS) presupune utilizarea unei baze de date și a unui BackOffice, unde vor putea fi gestionate toate cursurile - date de început și de sfârșit, participanți etc.</a:t>
            </a:r>
          </a:p>
        </p:txBody>
      </p:sp>
      <p:sp>
        <p:nvSpPr>
          <p:cNvPr id="6" name="Retângulo 5">
            <a:extLst>
              <a:ext uri="{FF2B5EF4-FFF2-40B4-BE49-F238E27FC236}">
                <a16:creationId xmlns:a16="http://schemas.microsoft.com/office/drawing/2014/main" id="{27B17C87-3E9E-D83C-DC2D-611FBCCA68DC}"/>
              </a:ext>
            </a:extLst>
          </p:cNvPr>
          <p:cNvSpPr/>
          <p:nvPr/>
        </p:nvSpPr>
        <p:spPr>
          <a:xfrm>
            <a:off x="0" y="1299442"/>
            <a:ext cx="291101" cy="4633767"/>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solidFill>
                <a:srgbClr val="FF636C"/>
              </a:solidFill>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91101" y="200025"/>
            <a:ext cx="609599" cy="523623"/>
          </a:xfrm>
          <a:prstGeom prst="rect">
            <a:avLst/>
          </a:prstGeom>
        </p:spPr>
      </p:pic>
      <p:grpSp>
        <p:nvGrpSpPr>
          <p:cNvPr id="15" name="Agrupar 14">
            <a:extLst>
              <a:ext uri="{FF2B5EF4-FFF2-40B4-BE49-F238E27FC236}">
                <a16:creationId xmlns:a16="http://schemas.microsoft.com/office/drawing/2014/main" id="{ECC3851A-07F5-AD28-D511-954EC5D71FCE}"/>
              </a:ext>
            </a:extLst>
          </p:cNvPr>
          <p:cNvGrpSpPr/>
          <p:nvPr/>
        </p:nvGrpSpPr>
        <p:grpSpPr>
          <a:xfrm>
            <a:off x="7508200" y="574877"/>
            <a:ext cx="3784702" cy="2259524"/>
            <a:chOff x="7115904" y="-246168"/>
            <a:chExt cx="5211141" cy="3111129"/>
          </a:xfrm>
        </p:grpSpPr>
        <p:pic>
          <p:nvPicPr>
            <p:cNvPr id="11" name="Graphic 8">
              <a:extLst>
                <a:ext uri="{FF2B5EF4-FFF2-40B4-BE49-F238E27FC236}">
                  <a16:creationId xmlns:a16="http://schemas.microsoft.com/office/drawing/2014/main" id="{332A50C7-63C9-6D70-97B5-D0313C19727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15904" y="-246168"/>
              <a:ext cx="5211141" cy="3111129"/>
            </a:xfrm>
            <a:prstGeom prst="rect">
              <a:avLst/>
            </a:prstGeom>
          </p:spPr>
        </p:pic>
        <p:sp>
          <p:nvSpPr>
            <p:cNvPr id="12" name="TextBox 9">
              <a:extLst>
                <a:ext uri="{FF2B5EF4-FFF2-40B4-BE49-F238E27FC236}">
                  <a16:creationId xmlns:a16="http://schemas.microsoft.com/office/drawing/2014/main" id="{9019DB3F-D27E-9A97-2A08-94B36B7B26A2}"/>
                </a:ext>
              </a:extLst>
            </p:cNvPr>
            <p:cNvSpPr txBox="1"/>
            <p:nvPr/>
          </p:nvSpPr>
          <p:spPr>
            <a:xfrm>
              <a:off x="7763760" y="751403"/>
              <a:ext cx="3603811" cy="736256"/>
            </a:xfrm>
            <a:prstGeom prst="rect">
              <a:avLst/>
            </a:prstGeom>
            <a:noFill/>
          </p:spPr>
          <p:txBody>
            <a:bodyPr wrap="square" rtlCol="0">
              <a:spAutoFit/>
            </a:bodyPr>
            <a:lstStyle/>
            <a:p>
              <a:pPr algn="ctr"/>
              <a:r>
                <a:rPr lang="en-US" sz="1200" dirty="0">
                  <a:solidFill>
                    <a:srgbClr val="F1646D"/>
                  </a:solidFill>
                  <a:latin typeface="Montserrat" pitchFamily="2" charset="0"/>
                </a:rPr>
                <a:t>BINE AȚI VENIT LA </a:t>
              </a:r>
              <a:r>
                <a:rPr lang="en-US" sz="2400" dirty="0">
                  <a:solidFill>
                    <a:srgbClr val="F1646D"/>
                  </a:solidFill>
                  <a:latin typeface="Montserrat Black" panose="00000A00000000000000" pitchFamily="50" charset="0"/>
                </a:rPr>
                <a:t>INCLUSIVILLE</a:t>
              </a:r>
            </a:p>
          </p:txBody>
        </p:sp>
        <p:sp>
          <p:nvSpPr>
            <p:cNvPr id="13" name="CaixaDeTexto 12">
              <a:extLst>
                <a:ext uri="{FF2B5EF4-FFF2-40B4-BE49-F238E27FC236}">
                  <a16:creationId xmlns:a16="http://schemas.microsoft.com/office/drawing/2014/main" id="{51047350-38DC-AF15-9837-2F0A9D08AF85}"/>
                </a:ext>
              </a:extLst>
            </p:cNvPr>
            <p:cNvSpPr txBox="1"/>
            <p:nvPr/>
          </p:nvSpPr>
          <p:spPr>
            <a:xfrm>
              <a:off x="7116512" y="1573923"/>
              <a:ext cx="4898308" cy="298008"/>
            </a:xfrm>
            <a:prstGeom prst="rect">
              <a:avLst/>
            </a:prstGeom>
            <a:noFill/>
          </p:spPr>
          <p:txBody>
            <a:bodyPr wrap="square">
              <a:spAutoFit/>
            </a:bodyPr>
            <a:lstStyle/>
            <a:p>
              <a:pPr algn="ctr"/>
              <a:r>
                <a:rPr lang="en-US" sz="1050" dirty="0">
                  <a:solidFill>
                    <a:srgbClr val="F1646D"/>
                  </a:solidFill>
                  <a:latin typeface="Montserrat" pitchFamily="2" charset="0"/>
                </a:rPr>
                <a:t>IMPLICAREA CIVICĂ A TINERILOR</a:t>
              </a:r>
              <a:endParaRPr lang="pt-PT" sz="1050" dirty="0"/>
            </a:p>
          </p:txBody>
        </p:sp>
      </p:grpSp>
    </p:spTree>
    <p:extLst>
      <p:ext uri="{BB962C8B-B14F-4D97-AF65-F5344CB8AC3E}">
        <p14:creationId xmlns:p14="http://schemas.microsoft.com/office/powerpoint/2010/main" val="1893475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E9451E2B-E822-9334-BF32-2AE0D289D772}"/>
              </a:ext>
            </a:extLst>
          </p:cNvPr>
          <p:cNvSpPr txBox="1"/>
          <p:nvPr/>
        </p:nvSpPr>
        <p:spPr>
          <a:xfrm>
            <a:off x="595900" y="1299384"/>
            <a:ext cx="5019709" cy="4939814"/>
          </a:xfrm>
          <a:prstGeom prst="rect">
            <a:avLst/>
          </a:prstGeom>
          <a:noFill/>
        </p:spPr>
        <p:txBody>
          <a:bodyPr wrap="square">
            <a:spAutoFit/>
          </a:bodyPr>
          <a:lstStyle>
            <a:defPPr>
              <a:defRPr lang="pt-PT"/>
            </a:defPPr>
            <a:lvl1pPr algn="r" defTabSz="914332">
              <a:lnSpc>
                <a:spcPct val="100000"/>
              </a:lnSpc>
              <a:spcBef>
                <a:spcPct val="0"/>
              </a:spcBef>
              <a:defRPr sz="1600">
                <a:solidFill>
                  <a:schemeClr val="bg1"/>
                </a:solidFill>
                <a:latin typeface="Montserrat" panose="02000505000000020004" pitchFamily="2" charset="0"/>
                <a:ea typeface="Roboto" panose="02000000000000000000" pitchFamily="2" charset="0"/>
                <a:cs typeface="Roboto" panose="02000000000000000000" pitchFamily="2" charset="0"/>
              </a:defRPr>
            </a:lvl1pPr>
          </a:lstStyle>
          <a:p>
            <a:pPr algn="l">
              <a:spcAft>
                <a:spcPts val="1200"/>
              </a:spcAft>
            </a:pPr>
            <a:r>
              <a:rPr lang="en-US" sz="2000" b="1" dirty="0">
                <a:solidFill>
                  <a:srgbClr val="FF636C"/>
                </a:solidFill>
              </a:rPr>
              <a:t>Calea de învățare</a:t>
            </a:r>
          </a:p>
          <a:p>
            <a:pPr marL="285750" indent="-285750" algn="l">
              <a:buFont typeface="Arial" panose="020B0604020202020204" pitchFamily="34" charset="0"/>
              <a:buChar char="•"/>
            </a:pPr>
            <a:r>
              <a:rPr lang="en-US" sz="1500" dirty="0">
                <a:solidFill>
                  <a:srgbClr val="FF636C"/>
                </a:solidFill>
              </a:rPr>
              <a:t>Această experiență de învățare gamificată are loc pe parcursul a 15 zile.</a:t>
            </a:r>
          </a:p>
          <a:p>
            <a:pPr marL="285750" indent="-285750" algn="l">
              <a:buFont typeface="Arial" panose="020B0604020202020204" pitchFamily="34" charset="0"/>
              <a:buChar char="•"/>
            </a:pPr>
            <a:endParaRPr lang="en-US" sz="1500" dirty="0">
              <a:solidFill>
                <a:srgbClr val="FF636C"/>
              </a:solidFill>
            </a:endParaRPr>
          </a:p>
          <a:p>
            <a:pPr marL="285750" indent="-285750" algn="l">
              <a:buFont typeface="Arial" panose="020B0604020202020204" pitchFamily="34" charset="0"/>
              <a:buChar char="•"/>
            </a:pPr>
            <a:r>
              <a:rPr lang="en-US" sz="1500" dirty="0">
                <a:solidFill>
                  <a:srgbClr val="FF636C"/>
                </a:solidFill>
              </a:rPr>
              <a:t>Stagiarii trebuie să își împărtășească ideile în cadrul experienței de învățare gamificată din ziua 1 până în ziua 13, cu posibilitatea de a-și edita ideile în această perioadă. La sfârșitul zilei 13, funcționalitățile de publicare și editare vor fi dezactivate. </a:t>
            </a:r>
          </a:p>
          <a:p>
            <a:pPr algn="l"/>
            <a:endParaRPr lang="en-US" sz="1500" dirty="0">
              <a:solidFill>
                <a:srgbClr val="FF636C"/>
              </a:solidFill>
            </a:endParaRPr>
          </a:p>
          <a:p>
            <a:pPr marL="285750" indent="-285750" algn="l">
              <a:buFont typeface="Arial" panose="020B0604020202020204" pitchFamily="34" charset="0"/>
              <a:buChar char="•"/>
            </a:pPr>
            <a:r>
              <a:rPr lang="en-US" sz="1500" dirty="0">
                <a:solidFill>
                  <a:srgbClr val="FF636C"/>
                </a:solidFill>
              </a:rPr>
              <a:t>În ultimele două zile ale experienței, stagiarii vor avea ocazia să voteze ideile împărtășite de colegii lor.</a:t>
            </a:r>
          </a:p>
          <a:p>
            <a:pPr marL="285750" indent="-285750" algn="l">
              <a:buFont typeface="Arial" panose="020B0604020202020204" pitchFamily="34" charset="0"/>
              <a:buChar char="•"/>
            </a:pPr>
            <a:endParaRPr lang="en-US" sz="1500" dirty="0">
              <a:solidFill>
                <a:srgbClr val="FF636C"/>
              </a:solidFill>
            </a:endParaRPr>
          </a:p>
          <a:p>
            <a:pPr marL="285750" indent="-285750" algn="l">
              <a:buFont typeface="Arial" panose="020B0604020202020204" pitchFamily="34" charset="0"/>
              <a:buChar char="•"/>
            </a:pPr>
            <a:r>
              <a:rPr lang="en-US" sz="1500" dirty="0">
                <a:solidFill>
                  <a:srgbClr val="FF636C"/>
                </a:solidFill>
              </a:rPr>
              <a:t>În plus, există un forum extern care va fi deschis între 6 și 11, unde cursanții ar trebui să își rafineze și să își dezvolte ideile. </a:t>
            </a:r>
            <a:r>
              <a:rPr lang="en-US" sz="1500" dirty="0">
                <a:solidFill>
                  <a:srgbClr val="FF636C"/>
                </a:solidFill>
                <a:latin typeface="Montserrat" panose="02000505000000020004" pitchFamily="2" charset="0"/>
                <a:ea typeface="Roboto" panose="02000000000000000000" pitchFamily="2" charset="0"/>
                <a:cs typeface="Roboto" panose="02000000000000000000" pitchFamily="2" charset="0"/>
              </a:rPr>
              <a:t>Acest forum trebuie să fie selectat de organizație și comunicat stagiarilor.</a:t>
            </a:r>
            <a:endParaRPr lang="en-US" sz="1500" dirty="0">
              <a:solidFill>
                <a:srgbClr val="FF636C"/>
              </a:solidFill>
            </a:endParaRPr>
          </a:p>
        </p:txBody>
      </p:sp>
      <p:sp>
        <p:nvSpPr>
          <p:cNvPr id="6" name="Retângulo 5">
            <a:extLst>
              <a:ext uri="{FF2B5EF4-FFF2-40B4-BE49-F238E27FC236}">
                <a16:creationId xmlns:a16="http://schemas.microsoft.com/office/drawing/2014/main" id="{27B17C87-3E9E-D83C-DC2D-611FBCCA68DC}"/>
              </a:ext>
            </a:extLst>
          </p:cNvPr>
          <p:cNvSpPr/>
          <p:nvPr/>
        </p:nvSpPr>
        <p:spPr>
          <a:xfrm>
            <a:off x="0" y="1299442"/>
            <a:ext cx="291101" cy="4939756"/>
          </a:xfrm>
          <a:prstGeom prst="rect">
            <a:avLst/>
          </a:prstGeom>
          <a:solidFill>
            <a:srgbClr val="FF6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solidFill>
                <a:srgbClr val="FF636C"/>
              </a:solidFill>
            </a:endParaRPr>
          </a:p>
        </p:txBody>
      </p:sp>
      <p:pic>
        <p:nvPicPr>
          <p:cNvPr id="7" name="Gráfico 6">
            <a:extLst>
              <a:ext uri="{FF2B5EF4-FFF2-40B4-BE49-F238E27FC236}">
                <a16:creationId xmlns:a16="http://schemas.microsoft.com/office/drawing/2014/main" id="{0852FB70-D987-BC6A-283E-95D5B4DD2D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1101" y="200025"/>
            <a:ext cx="609599" cy="523623"/>
          </a:xfrm>
          <a:prstGeom prst="rect">
            <a:avLst/>
          </a:prstGeom>
        </p:spPr>
      </p:pic>
      <p:pic>
        <p:nvPicPr>
          <p:cNvPr id="2" name="Imagem 1">
            <a:extLst>
              <a:ext uri="{FF2B5EF4-FFF2-40B4-BE49-F238E27FC236}">
                <a16:creationId xmlns:a16="http://schemas.microsoft.com/office/drawing/2014/main" id="{79AAE937-5240-EF4F-8D8B-E054F32C0C7C}"/>
              </a:ext>
            </a:extLst>
          </p:cNvPr>
          <p:cNvPicPr>
            <a:picLocks noChangeAspect="1"/>
          </p:cNvPicPr>
          <p:nvPr/>
        </p:nvPicPr>
        <p:blipFill rotWithShape="1">
          <a:blip r:embed="rId5"/>
          <a:srcRect t="-1574" r="45952" b="1574"/>
          <a:stretch/>
        </p:blipFill>
        <p:spPr>
          <a:xfrm>
            <a:off x="6134074" y="-130629"/>
            <a:ext cx="6057926" cy="6988629"/>
          </a:xfrm>
          <a:prstGeom prst="rect">
            <a:avLst/>
          </a:prstGeom>
        </p:spPr>
      </p:pic>
      <p:sp>
        <p:nvSpPr>
          <p:cNvPr id="8" name="Retângulo 7">
            <a:extLst>
              <a:ext uri="{FF2B5EF4-FFF2-40B4-BE49-F238E27FC236}">
                <a16:creationId xmlns:a16="http://schemas.microsoft.com/office/drawing/2014/main" id="{E1EE291E-B0AF-A76A-0933-BB28C3BF4158}"/>
              </a:ext>
            </a:extLst>
          </p:cNvPr>
          <p:cNvSpPr/>
          <p:nvPr/>
        </p:nvSpPr>
        <p:spPr>
          <a:xfrm>
            <a:off x="7732643" y="350520"/>
            <a:ext cx="367748" cy="14643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Tree>
    <p:extLst>
      <p:ext uri="{BB962C8B-B14F-4D97-AF65-F5344CB8AC3E}">
        <p14:creationId xmlns:p14="http://schemas.microsoft.com/office/powerpoint/2010/main" val="499978206"/>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docProps/app.xml><?xml version="1.0" encoding="utf-8"?>
<Properties xmlns="http://schemas.openxmlformats.org/officeDocument/2006/extended-properties" xmlns:vt="http://schemas.openxmlformats.org/officeDocument/2006/docPropsVTypes">
  <Template/>
  <TotalTime>4935</TotalTime>
  <Words>6877</Words>
  <Application>Microsoft Office PowerPoint</Application>
  <PresentationFormat>Widescreen</PresentationFormat>
  <Paragraphs>663</Paragraphs>
  <Slides>46</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46</vt:i4>
      </vt:variant>
    </vt:vector>
  </HeadingPairs>
  <TitlesOfParts>
    <vt:vector size="57" baseType="lpstr">
      <vt:lpstr>Aptos</vt:lpstr>
      <vt:lpstr>Aptos Display</vt:lpstr>
      <vt:lpstr>Arial</vt:lpstr>
      <vt:lpstr>Barlow</vt:lpstr>
      <vt:lpstr>Calibri</vt:lpstr>
      <vt:lpstr>Montserrat</vt:lpstr>
      <vt:lpstr>Montserrat Black</vt:lpstr>
      <vt:lpstr>Montserrat Light</vt:lpstr>
      <vt:lpstr>Montserrat SemiBold</vt:lpstr>
      <vt:lpstr>Montserrat-Regular</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Catarina Tavares</dc:creator>
  <cp:keywords>, docId:177AD4E489D98B898CBCF31CC7B92C1C</cp:keywords>
  <cp:lastModifiedBy>Debora Alvaro</cp:lastModifiedBy>
  <cp:revision>4</cp:revision>
  <dcterms:created xsi:type="dcterms:W3CDTF">2024-06-14T16:05:51Z</dcterms:created>
  <dcterms:modified xsi:type="dcterms:W3CDTF">2024-12-06T16:54:37Z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995766</vt:lpwstr>
  </property>
  <property fmtid="{D5CDD505-2E9C-101B-9397-08002B2CF9AE}" pid="3" name="NXPowerLiteSettings">
    <vt:lpwstr>F7000400038000</vt:lpwstr>
  </property>
  <property fmtid="{D5CDD505-2E9C-101B-9397-08002B2CF9AE}" pid="4" name="NXPowerLiteVersion">
    <vt:lpwstr>S10.2.0</vt:lpwstr>
  </property>
</Properties>
</file>